
<file path=[Content_Types].xml><?xml version="1.0" encoding="utf-8"?>
<Types xmlns="http://schemas.openxmlformats.org/package/2006/content-types">
  <Default Extension="png" ContentType="image/png"/>
  <Default Extension="mp3" ContentType="audio/mpeg"/>
  <Default Extension="aac" ContentType="audio/aac"/>
  <Default Extension="bin" ContentType="application/vnd.ms-office.activeX"/>
  <Default Extension="jpeg" ContentType="image/jpeg"/>
  <Default Extension="m4a" ContentType="audio/mp4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7" r:id="rId2"/>
    <p:sldId id="258" r:id="rId3"/>
    <p:sldId id="273" r:id="rId4"/>
    <p:sldId id="270" r:id="rId5"/>
    <p:sldId id="268" r:id="rId6"/>
    <p:sldId id="269" r:id="rId7"/>
    <p:sldId id="272" r:id="rId8"/>
    <p:sldId id="271" r:id="rId9"/>
    <p:sldId id="265" r:id="rId10"/>
    <p:sldId id="266" r:id="rId11"/>
    <p:sldId id="264" r:id="rId12"/>
    <p:sldId id="267" r:id="rId13"/>
    <p:sldId id="263" r:id="rId14"/>
    <p:sldId id="262" r:id="rId15"/>
    <p:sldId id="260" r:id="rId16"/>
    <p:sldId id="261" r:id="rId17"/>
    <p:sldId id="259" r:id="rId18"/>
    <p:sldId id="25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CC3CAB8A-0C8A-48FB-AEB0-3249D1A2C3A8}">
          <p14:sldIdLst>
            <p14:sldId id="257"/>
          </p14:sldIdLst>
        </p14:section>
        <p14:section name="Section sans titre" id="{64A1866B-3570-41DA-A10B-3274C537D920}">
          <p14:sldIdLst>
            <p14:sldId id="258"/>
            <p14:sldId id="273"/>
            <p14:sldId id="270"/>
            <p14:sldId id="268"/>
            <p14:sldId id="269"/>
            <p14:sldId id="272"/>
            <p14:sldId id="271"/>
            <p14:sldId id="265"/>
            <p14:sldId id="266"/>
            <p14:sldId id="264"/>
            <p14:sldId id="267"/>
            <p14:sldId id="263"/>
            <p14:sldId id="262"/>
            <p14:sldId id="260"/>
            <p14:sldId id="261"/>
            <p14:sldId id="259"/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88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784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57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074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456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261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362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631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356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14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620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840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6070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514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44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428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541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59A65C0-3522-4734-8B31-A46438FB2E76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32C26-8067-4875-8A0E-94CF9FCB6F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2576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aac"/><Relationship Id="rId1" Type="http://schemas.microsoft.com/office/2007/relationships/media" Target="../media/media12.aac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050066" y="2560318"/>
            <a:ext cx="395804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4000" dirty="0" err="1" smtClean="0">
                <a:latin typeface="Bahnschrift" panose="020B0502040204020203" pitchFamily="34" charset="0"/>
              </a:rPr>
              <a:t>Guess</a:t>
            </a:r>
            <a:r>
              <a:rPr lang="fr-FR" sz="4000" dirty="0" smtClean="0">
                <a:latin typeface="Bahnschrift" panose="020B0502040204020203" pitchFamily="34" charset="0"/>
              </a:rPr>
              <a:t> </a:t>
            </a:r>
            <a:r>
              <a:rPr lang="fr-FR" sz="4000" dirty="0" err="1" smtClean="0">
                <a:latin typeface="Bahnschrift" panose="020B0502040204020203" pitchFamily="34" charset="0"/>
              </a:rPr>
              <a:t>Who</a:t>
            </a:r>
            <a:r>
              <a:rPr lang="fr-FR" sz="4000" dirty="0" smtClean="0">
                <a:latin typeface="Bahnschrift" panose="020B0502040204020203" pitchFamily="34" charset="0"/>
              </a:rPr>
              <a:t> It Is ?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857848" y="3566160"/>
            <a:ext cx="2342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Agency FB" panose="020B0503020202020204" pitchFamily="34" charset="0"/>
                <a:hlinkClick r:id="" action="ppaction://hlinkshowjump?jump=nextslide"/>
              </a:rPr>
              <a:t>Click </a:t>
            </a:r>
            <a:r>
              <a:rPr lang="fr-FR" sz="2400" dirty="0" err="1" smtClean="0">
                <a:latin typeface="Agency FB" panose="020B0503020202020204" pitchFamily="34" charset="0"/>
                <a:hlinkClick r:id="" action="ppaction://hlinkshowjump?jump=nextslide"/>
              </a:rPr>
              <a:t>here</a:t>
            </a:r>
            <a:r>
              <a:rPr lang="fr-FR" sz="2400" dirty="0" smtClean="0">
                <a:latin typeface="Agency FB" panose="020B0503020202020204" pitchFamily="34" charset="0"/>
                <a:hlinkClick r:id="" action="ppaction://hlinkshowjump?jump=nextslide"/>
              </a:rPr>
              <a:t> to </a:t>
            </a:r>
            <a:r>
              <a:rPr lang="fr-FR" sz="2400" dirty="0" err="1" smtClean="0">
                <a:latin typeface="Agency FB" panose="020B0503020202020204" pitchFamily="34" charset="0"/>
                <a:hlinkClick r:id="" action="ppaction://hlinkshowjump?jump=nextslide"/>
              </a:rPr>
              <a:t>start</a:t>
            </a:r>
            <a:endParaRPr lang="fr-FR" sz="24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33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Marvy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79649" y="5179959"/>
            <a:ext cx="609600" cy="609600"/>
          </a:xfrm>
          <a:prstGeom prst="rect">
            <a:avLst/>
          </a:prstGeom>
        </p:spPr>
      </p:pic>
      <p:sp>
        <p:nvSpPr>
          <p:cNvPr id="9" name="Rectangle 8">
            <a:hlinkClick r:id="" action="ppaction://macro?name=Slide1.Correct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51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Correct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Jahlil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1178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0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0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Correct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Projet présentation euro Timoth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333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70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0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Correct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Liop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409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725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8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Correct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Ma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691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3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0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Correct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audio Caitl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1083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07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46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Correct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Eva Eu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1178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39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23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Correct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Marieal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090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9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1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Correct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Tom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64463" y="50090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68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1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Correct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shels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090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15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1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Correct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TAH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80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4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66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Correct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Mélissa Euro Complet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691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33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4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Correct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Iézah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691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798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16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712703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Correct"/>
          </p:cNvPr>
          <p:cNvSpPr/>
          <p:nvPr/>
        </p:nvSpPr>
        <p:spPr>
          <a:xfrm>
            <a:off x="9584449" y="4453786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Kyli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409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37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0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3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3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3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3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3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3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3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3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3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3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3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3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3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3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3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3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Correct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775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6" y="1172678"/>
            <a:ext cx="6131178" cy="4602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Ellipse 4">
            <a:hlinkClick r:id="rId5" action="ppaction://hlinksldjump" tooltip="Tomy"/>
          </p:cNvPr>
          <p:cNvSpPr/>
          <p:nvPr/>
        </p:nvSpPr>
        <p:spPr>
          <a:xfrm rot="5213081">
            <a:off x="2555940" y="812314"/>
            <a:ext cx="339634" cy="26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5" action="ppaction://hlinksldjump" tooltip="Marvyn"/>
          </p:cNvPr>
          <p:cNvSpPr/>
          <p:nvPr/>
        </p:nvSpPr>
        <p:spPr>
          <a:xfrm rot="5400000">
            <a:off x="1935784" y="843038"/>
            <a:ext cx="365760" cy="2935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5" action="ppaction://hlinksldjump" tooltip="Jahlilas"/>
          </p:cNvPr>
          <p:cNvSpPr/>
          <p:nvPr/>
        </p:nvSpPr>
        <p:spPr>
          <a:xfrm>
            <a:off x="3453273" y="633165"/>
            <a:ext cx="378823" cy="48789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5" action="ppaction://hlinksldjump" tooltip="Mariealice"/>
          </p:cNvPr>
          <p:cNvSpPr/>
          <p:nvPr/>
        </p:nvSpPr>
        <p:spPr>
          <a:xfrm rot="5400000">
            <a:off x="3902006" y="634736"/>
            <a:ext cx="495158" cy="3657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5" action="ppaction://hlinksldjump" tooltip="Caitlin"/>
          </p:cNvPr>
          <p:cNvSpPr/>
          <p:nvPr/>
        </p:nvSpPr>
        <p:spPr>
          <a:xfrm>
            <a:off x="4388024" y="504289"/>
            <a:ext cx="414339" cy="5017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5" action="ppaction://hlinksldjump" tooltip="Shelsy"/>
          </p:cNvPr>
          <p:cNvSpPr/>
          <p:nvPr/>
        </p:nvSpPr>
        <p:spPr>
          <a:xfrm rot="5820855">
            <a:off x="2309216" y="1578887"/>
            <a:ext cx="430460" cy="35269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5" action="ppaction://hlinksldjump" tooltip="Eva"/>
          </p:cNvPr>
          <p:cNvSpPr/>
          <p:nvPr/>
        </p:nvSpPr>
        <p:spPr>
          <a:xfrm>
            <a:off x="3028366" y="1495441"/>
            <a:ext cx="343788" cy="5396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5" action="ppaction://hlinksldjump" tooltip="Melissa"/>
          </p:cNvPr>
          <p:cNvSpPr/>
          <p:nvPr/>
        </p:nvSpPr>
        <p:spPr>
          <a:xfrm>
            <a:off x="3372154" y="1495441"/>
            <a:ext cx="378823" cy="47030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5" action="ppaction://hlinksldjump" tooltip="Timothé"/>
          </p:cNvPr>
          <p:cNvSpPr/>
          <p:nvPr/>
        </p:nvSpPr>
        <p:spPr>
          <a:xfrm>
            <a:off x="4105208" y="1421832"/>
            <a:ext cx="440338" cy="50496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5" action="ppaction://hlinksldjump" tooltip="Iezahel"/>
          </p:cNvPr>
          <p:cNvSpPr/>
          <p:nvPr/>
        </p:nvSpPr>
        <p:spPr>
          <a:xfrm>
            <a:off x="4868952" y="1398730"/>
            <a:ext cx="351245" cy="4793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5" action="ppaction://hlinksldjump" tooltip="Maël"/>
          </p:cNvPr>
          <p:cNvSpPr/>
          <p:nvPr/>
        </p:nvSpPr>
        <p:spPr>
          <a:xfrm>
            <a:off x="911226" y="2321229"/>
            <a:ext cx="660051" cy="54864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5" action="ppaction://hlinksldjump" tooltip="Jasmina"/>
          </p:cNvPr>
          <p:cNvSpPr/>
          <p:nvPr/>
        </p:nvSpPr>
        <p:spPr>
          <a:xfrm>
            <a:off x="2236876" y="2161491"/>
            <a:ext cx="493320" cy="56170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5" action="ppaction://hlinksldjump" tooltip="Liopa"/>
          </p:cNvPr>
          <p:cNvSpPr/>
          <p:nvPr/>
        </p:nvSpPr>
        <p:spPr>
          <a:xfrm>
            <a:off x="3127381" y="2208733"/>
            <a:ext cx="437304" cy="4764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hlinkClick r:id="rId5" action="ppaction://hlinksldjump" tooltip="Cassandre"/>
          </p:cNvPr>
          <p:cNvSpPr/>
          <p:nvPr/>
        </p:nvSpPr>
        <p:spPr>
          <a:xfrm>
            <a:off x="3886448" y="2241500"/>
            <a:ext cx="526276" cy="48128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5" action="ppaction://hlinksldjump" tooltip="Tahia"/>
          </p:cNvPr>
          <p:cNvSpPr/>
          <p:nvPr/>
        </p:nvSpPr>
        <p:spPr>
          <a:xfrm>
            <a:off x="4861608" y="2129558"/>
            <a:ext cx="619190" cy="59322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5" action="ppaction://hlinksldjump" tooltip="Kilian"/>
          </p:cNvPr>
          <p:cNvSpPr/>
          <p:nvPr/>
        </p:nvSpPr>
        <p:spPr>
          <a:xfrm>
            <a:off x="5782322" y="1977456"/>
            <a:ext cx="509451" cy="528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16678"/>
              </p:ext>
            </p:extLst>
          </p:nvPr>
        </p:nvGraphicFramePr>
        <p:xfrm>
          <a:off x="7570488" y="328002"/>
          <a:ext cx="4027926" cy="460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0228">
                  <a:extLst>
                    <a:ext uri="{9D8B030D-6E8A-4147-A177-3AD203B41FA5}">
                      <a16:colId xmlns:a16="http://schemas.microsoft.com/office/drawing/2014/main" val="272971820"/>
                    </a:ext>
                  </a:extLst>
                </a:gridCol>
                <a:gridCol w="2037698">
                  <a:extLst>
                    <a:ext uri="{9D8B030D-6E8A-4147-A177-3AD203B41FA5}">
                      <a16:colId xmlns:a16="http://schemas.microsoft.com/office/drawing/2014/main" val="2675644696"/>
                    </a:ext>
                  </a:extLst>
                </a:gridCol>
              </a:tblGrid>
              <a:tr h="511371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19828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224048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12432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054163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Melissa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3506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Iezaël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58439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35786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625349"/>
                  </a:ext>
                </a:extLst>
              </a:tr>
              <a:tr h="511371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Kilian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18003"/>
                  </a:ext>
                </a:extLst>
              </a:tr>
            </a:tbl>
          </a:graphicData>
        </a:graphic>
      </p:graphicFrame>
      <p:sp>
        <p:nvSpPr>
          <p:cNvPr id="9" name="Rectangle 8">
            <a:hlinkClick r:id="" action="ppaction://macro?name=Slide1.Wrong"/>
          </p:cNvPr>
          <p:cNvSpPr/>
          <p:nvPr/>
        </p:nvSpPr>
        <p:spPr>
          <a:xfrm>
            <a:off x="7570488" y="806917"/>
            <a:ext cx="2013963" cy="591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1.Wrong"/>
          </p:cNvPr>
          <p:cNvSpPr/>
          <p:nvPr/>
        </p:nvSpPr>
        <p:spPr>
          <a:xfrm>
            <a:off x="9584451" y="806917"/>
            <a:ext cx="1983587" cy="578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570487" y="1385644"/>
            <a:ext cx="2013963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9584451" y="1392402"/>
            <a:ext cx="1983588" cy="4483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570484" y="1853789"/>
            <a:ext cx="2013965" cy="4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9576857" y="1853789"/>
            <a:ext cx="1991182" cy="50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570482" y="2349549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9584449" y="2348564"/>
            <a:ext cx="1983589" cy="511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570482" y="2883111"/>
            <a:ext cx="1998781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9569263" y="2852305"/>
            <a:ext cx="1998775" cy="5308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570482" y="3420858"/>
            <a:ext cx="201396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569263" y="3400613"/>
            <a:ext cx="1998775" cy="5170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7570480" y="3935117"/>
            <a:ext cx="2029157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Correct"/>
          </p:cNvPr>
          <p:cNvSpPr/>
          <p:nvPr/>
        </p:nvSpPr>
        <p:spPr>
          <a:xfrm>
            <a:off x="9569263" y="3935117"/>
            <a:ext cx="1998773" cy="474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7570483" y="4367336"/>
            <a:ext cx="2006374" cy="52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569263" y="4410022"/>
            <a:ext cx="1998775" cy="471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83400" y="200186"/>
            <a:ext cx="55563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6000" dirty="0" err="1" smtClean="0"/>
              <a:t>Guess</a:t>
            </a:r>
            <a:r>
              <a:rPr lang="fr-FR" sz="6000" dirty="0" smtClean="0"/>
              <a:t> </a:t>
            </a:r>
            <a:r>
              <a:rPr lang="fr-FR" sz="6000" dirty="0" err="1" smtClean="0"/>
              <a:t>Who</a:t>
            </a:r>
            <a:r>
              <a:rPr lang="fr-FR" sz="6000" dirty="0" smtClean="0"/>
              <a:t> It Is ?</a:t>
            </a:r>
            <a:endParaRPr lang="fr-FR" sz="6000" dirty="0"/>
          </a:p>
        </p:txBody>
      </p:sp>
      <p:sp>
        <p:nvSpPr>
          <p:cNvPr id="37" name="ZoneTexte 36"/>
          <p:cNvSpPr txBox="1"/>
          <p:nvPr/>
        </p:nvSpPr>
        <p:spPr>
          <a:xfrm>
            <a:off x="293146" y="5826643"/>
            <a:ext cx="6211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/>
              <a:t>Listen</a:t>
            </a:r>
            <a:r>
              <a:rPr lang="fr-FR" b="1" dirty="0" smtClean="0"/>
              <a:t> to the audio and </a:t>
            </a:r>
            <a:r>
              <a:rPr lang="fr-FR" b="1" dirty="0" err="1" smtClean="0"/>
              <a:t>guess</a:t>
            </a:r>
            <a:r>
              <a:rPr lang="fr-FR" b="1" dirty="0" smtClean="0"/>
              <a:t> </a:t>
            </a:r>
            <a:r>
              <a:rPr lang="fr-FR" b="1" dirty="0" err="1" smtClean="0"/>
              <a:t>which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is</a:t>
            </a:r>
            <a:r>
              <a:rPr lang="fr-FR" b="1" dirty="0" smtClean="0"/>
              <a:t> </a:t>
            </a:r>
            <a:r>
              <a:rPr lang="fr-FR" b="1" dirty="0" err="1" smtClean="0"/>
              <a:t>presenting</a:t>
            </a:r>
            <a:r>
              <a:rPr lang="fr-FR" b="1" dirty="0" smtClean="0"/>
              <a:t> </a:t>
            </a:r>
            <a:r>
              <a:rPr lang="fr-FR" b="1" dirty="0" err="1" smtClean="0"/>
              <a:t>itself</a:t>
            </a:r>
            <a:r>
              <a:rPr lang="fr-FR" b="1" dirty="0" smtClean="0"/>
              <a:t>.</a:t>
            </a:r>
          </a:p>
          <a:p>
            <a:r>
              <a:rPr lang="fr-FR" b="1" dirty="0" smtClean="0"/>
              <a:t>Hoover the mouse over the </a:t>
            </a:r>
            <a:r>
              <a:rPr lang="fr-FR" b="1" dirty="0" err="1" smtClean="0"/>
              <a:t>picture</a:t>
            </a:r>
            <a:r>
              <a:rPr lang="fr-FR" b="1" dirty="0" smtClean="0"/>
              <a:t> to </a:t>
            </a:r>
            <a:r>
              <a:rPr lang="fr-FR" b="1" dirty="0" err="1" smtClean="0"/>
              <a:t>see</a:t>
            </a:r>
            <a:r>
              <a:rPr lang="fr-FR" b="1" dirty="0" smtClean="0"/>
              <a:t> </a:t>
            </a:r>
            <a:r>
              <a:rPr lang="fr-FR" b="1" dirty="0" err="1" smtClean="0"/>
              <a:t>student</a:t>
            </a:r>
            <a:r>
              <a:rPr lang="fr-FR" b="1" dirty="0" smtClean="0"/>
              <a:t> </a:t>
            </a:r>
            <a:r>
              <a:rPr lang="fr-FR" b="1" dirty="0" err="1" smtClean="0"/>
              <a:t>name</a:t>
            </a:r>
            <a:r>
              <a:rPr lang="fr-FR" b="1" dirty="0" smtClean="0"/>
              <a:t>.</a:t>
            </a:r>
          </a:p>
          <a:p>
            <a:r>
              <a:rPr lang="fr-FR" b="1" dirty="0" err="1" smtClean="0"/>
              <a:t>Choose</a:t>
            </a:r>
            <a:r>
              <a:rPr lang="fr-FR" b="1" dirty="0" smtClean="0"/>
              <a:t> a </a:t>
            </a:r>
            <a:r>
              <a:rPr lang="fr-FR" b="1" dirty="0" err="1" smtClean="0"/>
              <a:t>name</a:t>
            </a:r>
            <a:r>
              <a:rPr lang="fr-FR" b="1" dirty="0" smtClean="0"/>
              <a:t> on the </a:t>
            </a:r>
            <a:r>
              <a:rPr lang="fr-FR" b="1" dirty="0" err="1" smtClean="0"/>
              <a:t>list</a:t>
            </a:r>
            <a:r>
              <a:rPr lang="fr-FR" b="1" dirty="0" smtClean="0"/>
              <a:t> by </a:t>
            </a:r>
            <a:r>
              <a:rPr lang="fr-FR" b="1" dirty="0" err="1" smtClean="0"/>
              <a:t>cliking</a:t>
            </a:r>
            <a:r>
              <a:rPr lang="fr-FR" b="1" dirty="0" smtClean="0"/>
              <a:t> on </a:t>
            </a:r>
            <a:r>
              <a:rPr lang="fr-FR" b="1" dirty="0" err="1" smtClean="0"/>
              <a:t>it</a:t>
            </a:r>
            <a:r>
              <a:rPr lang="fr-FR" b="1" dirty="0" smtClean="0"/>
              <a:t>.</a:t>
            </a:r>
          </a:p>
        </p:txBody>
      </p:sp>
      <p:pic>
        <p:nvPicPr>
          <p:cNvPr id="38" name="Audio-Cassand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94837" y="50916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08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9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704011" y="718456"/>
            <a:ext cx="6505303" cy="584775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Number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corrects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answers</a:t>
            </a:r>
            <a:endParaRPr lang="fr-F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44582" y="1423852"/>
            <a:ext cx="1729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score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1" name="ZoneTexte 10">
            <a:hlinkClick r:id="" action="ppaction://macro?name=Slide1.Retry"/>
          </p:cNvPr>
          <p:cNvSpPr txBox="1"/>
          <p:nvPr/>
        </p:nvSpPr>
        <p:spPr>
          <a:xfrm>
            <a:off x="1385187" y="5342709"/>
            <a:ext cx="1098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FR" sz="2400" dirty="0" err="1" smtClean="0">
                <a:latin typeface="Arial Black" panose="020B0A04020102020204" pitchFamily="34" charset="0"/>
                <a:hlinkClick r:id="" action="ppaction://macro?name=Slide1.Retry"/>
              </a:rPr>
              <a:t>Retry</a:t>
            </a:r>
            <a:endParaRPr lang="fr-FR" sz="2400" dirty="0">
              <a:latin typeface="Arial Black" panose="020B0A04020102020204" pitchFamily="34" charset="0"/>
            </a:endParaRPr>
          </a:p>
        </p:txBody>
      </p:sp>
      <p:sp>
        <p:nvSpPr>
          <p:cNvPr id="12" name="ZoneTexte 11">
            <a:hlinkClick r:id="" action="ppaction://macro?name=Slide1.Quit"/>
          </p:cNvPr>
          <p:cNvSpPr txBox="1"/>
          <p:nvPr/>
        </p:nvSpPr>
        <p:spPr>
          <a:xfrm>
            <a:off x="9418321" y="5342709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Arial Black" panose="020B0A04020102020204" pitchFamily="34" charset="0"/>
                <a:hlinkClick r:id="" action="ppaction://macro?name=Slide1.Quit"/>
              </a:rPr>
              <a:t>Exit</a:t>
            </a:r>
            <a:endParaRPr lang="fr-FR" sz="2400" dirty="0">
              <a:latin typeface="Arial Black" panose="020B0A040201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43" name="Score" r:id="rId2" imgW="466560" imgH="237960"/>
        </mc:Choice>
        <mc:Fallback>
          <p:control name="Score" r:id="rId2" imgW="466560" imgH="237960">
            <p:pic>
              <p:nvPicPr>
                <p:cNvPr id="10" name="Score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704011" y="1685462"/>
                  <a:ext cx="463454" cy="23952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9062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260</TotalTime>
  <Words>930</Words>
  <Application>Microsoft Office PowerPoint</Application>
  <PresentationFormat>Grand écran</PresentationFormat>
  <Paragraphs>342</Paragraphs>
  <Slides>18</Slides>
  <Notes>0</Notes>
  <HiddenSlides>0</HiddenSlides>
  <MMClips>15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Agency FB</vt:lpstr>
      <vt:lpstr>Arial</vt:lpstr>
      <vt:lpstr>Arial Black</vt:lpstr>
      <vt:lpstr>Bahnschrift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Administrateur</dc:creator>
  <cp:lastModifiedBy>Administrateur</cp:lastModifiedBy>
  <cp:revision>25</cp:revision>
  <dcterms:created xsi:type="dcterms:W3CDTF">2022-03-07T03:35:02Z</dcterms:created>
  <dcterms:modified xsi:type="dcterms:W3CDTF">2022-05-02T04:28:03Z</dcterms:modified>
</cp:coreProperties>
</file>