
<file path=[Content_Types].xml><?xml version="1.0" encoding="utf-8"?>
<Types xmlns="http://schemas.openxmlformats.org/package/2006/content-types">
  <Default Extension="png" ContentType="image/png"/>
  <Default Extension="mp3" ContentType="audio/mpeg"/>
  <Default Extension="aac" ContentType="audio/aac"/>
  <Default Extension="bin" ContentType="application/vnd.ms-office.activeX"/>
  <Default Extension="jpeg" ContentType="image/jpeg"/>
  <Default Extension="m4a" ContentType="audio/mp4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56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32" autoAdjust="0"/>
    <p:restoredTop sz="94343" autoAdjust="0"/>
  </p:normalViewPr>
  <p:slideViewPr>
    <p:cSldViewPr snapToGrid="0">
      <p:cViewPr varScale="1">
        <p:scale>
          <a:sx n="69" d="100"/>
          <a:sy n="69" d="100"/>
        </p:scale>
        <p:origin x="792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06/relationships/vbaProject" Target="vbaProject.bin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5705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20838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888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9958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922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634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3300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2419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9255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963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1236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220877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63093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7788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96397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8132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7058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564F7F0-BAA7-4EB6-B257-02134BDA8DEB}" type="datetimeFigureOut">
              <a:rPr lang="fr-FR" smtClean="0"/>
              <a:t>02/05/2022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8B9C2E-7337-41FB-93A9-C64C249415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162184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image" Target="../media/image7.jpg"/><Relationship Id="rId4" Type="http://schemas.openxmlformats.org/officeDocument/2006/relationships/slide" Target="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openxmlformats.org/officeDocument/2006/relationships/image" Target="../media/image7.jp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openxmlformats.org/officeDocument/2006/relationships/image" Target="../media/image7.jpg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6.png"/><Relationship Id="rId5" Type="http://schemas.openxmlformats.org/officeDocument/2006/relationships/image" Target="../media/image7.jp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6.png"/><Relationship Id="rId5" Type="http://schemas.openxmlformats.org/officeDocument/2006/relationships/image" Target="../media/image7.jp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6.aac"/><Relationship Id="rId1" Type="http://schemas.microsoft.com/office/2007/relationships/media" Target="../media/media6.aac"/><Relationship Id="rId6" Type="http://schemas.openxmlformats.org/officeDocument/2006/relationships/image" Target="../media/image6.png"/><Relationship Id="rId5" Type="http://schemas.openxmlformats.org/officeDocument/2006/relationships/image" Target="../media/image7.jp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6.png"/><Relationship Id="rId5" Type="http://schemas.openxmlformats.org/officeDocument/2006/relationships/image" Target="../media/image7.jp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6.png"/><Relationship Id="rId5" Type="http://schemas.openxmlformats.org/officeDocument/2006/relationships/image" Target="../media/image7.jp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6.png"/><Relationship Id="rId5" Type="http://schemas.openxmlformats.org/officeDocument/2006/relationships/image" Target="../media/image7.jpg"/><Relationship Id="rId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6.png"/><Relationship Id="rId5" Type="http://schemas.openxmlformats.org/officeDocument/2006/relationships/image" Target="../media/image7.jpg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6.png"/><Relationship Id="rId5" Type="http://schemas.openxmlformats.org/officeDocument/2006/relationships/image" Target="../media/image7.jpg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6.png"/><Relationship Id="rId5" Type="http://schemas.openxmlformats.org/officeDocument/2006/relationships/image" Target="../media/image7.jpg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6.png"/><Relationship Id="rId5" Type="http://schemas.openxmlformats.org/officeDocument/2006/relationships/image" Target="../media/image7.jpg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6.png"/><Relationship Id="rId5" Type="http://schemas.openxmlformats.org/officeDocument/2006/relationships/image" Target="../media/image7.jp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png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6" Type="http://schemas.openxmlformats.org/officeDocument/2006/relationships/image" Target="../media/image6.png"/><Relationship Id="rId5" Type="http://schemas.openxmlformats.org/officeDocument/2006/relationships/image" Target="../media/image7.jpg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wmf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2756263" y="888274"/>
            <a:ext cx="5590903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FR" sz="3200" dirty="0" err="1" smtClean="0"/>
              <a:t>Guess</a:t>
            </a:r>
            <a:r>
              <a:rPr lang="fr-FR" sz="3200" dirty="0" smtClean="0"/>
              <a:t> </a:t>
            </a:r>
            <a:r>
              <a:rPr lang="fr-FR" sz="3200" dirty="0" err="1" smtClean="0"/>
              <a:t>who</a:t>
            </a:r>
            <a:r>
              <a:rPr lang="fr-FR" sz="3200" dirty="0" smtClean="0"/>
              <a:t> </a:t>
            </a:r>
            <a:r>
              <a:rPr lang="fr-FR" sz="3200" dirty="0" err="1" smtClean="0"/>
              <a:t>it</a:t>
            </a:r>
            <a:r>
              <a:rPr lang="fr-FR" sz="3200" dirty="0" smtClean="0"/>
              <a:t> </a:t>
            </a:r>
            <a:r>
              <a:rPr lang="fr-FR" sz="3200" dirty="0" err="1" smtClean="0"/>
              <a:t>is</a:t>
            </a:r>
            <a:r>
              <a:rPr lang="fr-FR" sz="3200" dirty="0"/>
              <a:t>?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3709851" y="4781006"/>
            <a:ext cx="3853543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FR" dirty="0" smtClean="0"/>
              <a:t>Click </a:t>
            </a:r>
            <a:r>
              <a:rPr lang="fr-FR" dirty="0" err="1" smtClean="0">
                <a:hlinkClick r:id="" action="ppaction://hlinkshowjump?jump=nextslide"/>
              </a:rPr>
              <a:t>here</a:t>
            </a:r>
            <a:r>
              <a:rPr lang="fr-FR" dirty="0" smtClean="0"/>
              <a:t> to </a:t>
            </a:r>
            <a:r>
              <a:rPr lang="fr-FR" dirty="0" err="1" smtClean="0"/>
              <a:t>start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503765" cy="1319349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8035636" y="609600"/>
            <a:ext cx="3338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One </a:t>
            </a:r>
            <a:r>
              <a:rPr lang="fr-FR" dirty="0" err="1" smtClean="0"/>
              <a:t>tricking</a:t>
            </a:r>
            <a:r>
              <a:rPr lang="fr-FR" dirty="0" smtClean="0"/>
              <a:t> </a:t>
            </a:r>
            <a:r>
              <a:rPr lang="fr-FR" dirty="0" err="1" smtClean="0"/>
              <a:t>student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97080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hlinkClick r:id="rId4" action="ppaction://hlinksldjump" tooltip="Tahia"/>
          </p:cNvPr>
          <p:cNvSpPr/>
          <p:nvPr/>
        </p:nvSpPr>
        <p:spPr>
          <a:xfrm>
            <a:off x="5342708" y="2664823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79" y="704073"/>
            <a:ext cx="6821644" cy="5120640"/>
          </a:xfrm>
        </p:spPr>
      </p:pic>
      <p:sp>
        <p:nvSpPr>
          <p:cNvPr id="7" name="Ellipse 6">
            <a:hlinkClick r:id="rId4" action="ppaction://hlinksldjump" tooltip="Cassandre"/>
          </p:cNvPr>
          <p:cNvSpPr/>
          <p:nvPr/>
        </p:nvSpPr>
        <p:spPr>
          <a:xfrm>
            <a:off x="4319451" y="2664822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4" action="ppaction://hlinksldjump" tooltip="Liopa"/>
          </p:cNvPr>
          <p:cNvSpPr/>
          <p:nvPr/>
        </p:nvSpPr>
        <p:spPr>
          <a:xfrm>
            <a:off x="3331028" y="2664821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4" action="ppaction://hlinksldjump" tooltip="Jasmina"/>
          </p:cNvPr>
          <p:cNvSpPr/>
          <p:nvPr/>
        </p:nvSpPr>
        <p:spPr>
          <a:xfrm>
            <a:off x="2333897" y="2569026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4" action="ppaction://hlinksldjump" tooltip="MaËl"/>
          </p:cNvPr>
          <p:cNvSpPr/>
          <p:nvPr/>
        </p:nvSpPr>
        <p:spPr>
          <a:xfrm>
            <a:off x="985588" y="2834641"/>
            <a:ext cx="595017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4" action="ppaction://hlinksldjump" tooltip="Eva"/>
          </p:cNvPr>
          <p:cNvSpPr/>
          <p:nvPr/>
        </p:nvSpPr>
        <p:spPr>
          <a:xfrm>
            <a:off x="3146730" y="1907176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4" action="ppaction://hlinksldjump" tooltip="Mélissa"/>
          </p:cNvPr>
          <p:cNvSpPr/>
          <p:nvPr/>
        </p:nvSpPr>
        <p:spPr>
          <a:xfrm>
            <a:off x="3587931" y="1881048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4" action="ppaction://hlinksldjump" tooltip="Timothé"/>
          </p:cNvPr>
          <p:cNvSpPr/>
          <p:nvPr/>
        </p:nvSpPr>
        <p:spPr>
          <a:xfrm>
            <a:off x="4374638" y="18113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4" action="ppaction://hlinksldjump" tooltip="Tomy"/>
          </p:cNvPr>
          <p:cNvSpPr/>
          <p:nvPr/>
        </p:nvSpPr>
        <p:spPr>
          <a:xfrm>
            <a:off x="2756311" y="90569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4" action="ppaction://hlinksldjump" tooltip="Jahlilas"/>
          </p:cNvPr>
          <p:cNvSpPr/>
          <p:nvPr/>
        </p:nvSpPr>
        <p:spPr>
          <a:xfrm>
            <a:off x="3606816" y="857793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4" action="ppaction://hlinksldjump" tooltip="Mariealice"/>
          </p:cNvPr>
          <p:cNvSpPr/>
          <p:nvPr/>
        </p:nvSpPr>
        <p:spPr>
          <a:xfrm>
            <a:off x="4236720" y="8969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4" action="ppaction://hlinksldjump" tooltip="caitlin"/>
          </p:cNvPr>
          <p:cNvSpPr/>
          <p:nvPr/>
        </p:nvSpPr>
        <p:spPr>
          <a:xfrm>
            <a:off x="4751257" y="853440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Ellipse 17">
            <a:hlinkClick r:id="rId4" action="ppaction://hlinksldjump" tooltip="Kylian"/>
          </p:cNvPr>
          <p:cNvSpPr/>
          <p:nvPr/>
        </p:nvSpPr>
        <p:spPr>
          <a:xfrm>
            <a:off x="6263588" y="2436223"/>
            <a:ext cx="546513" cy="7968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4" action="ppaction://hlinksldjump" tooltip="Marvyn"/>
          </p:cNvPr>
          <p:cNvSpPr/>
          <p:nvPr/>
        </p:nvSpPr>
        <p:spPr>
          <a:xfrm>
            <a:off x="1986276" y="962294"/>
            <a:ext cx="434023" cy="64879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4" action="ppaction://hlinksldjump" tooltip="Shelsy"/>
          </p:cNvPr>
          <p:cNvSpPr/>
          <p:nvPr/>
        </p:nvSpPr>
        <p:spPr>
          <a:xfrm>
            <a:off x="2473221" y="1965956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Ellipse 21">
            <a:hlinkClick r:id="rId4" action="ppaction://hlinksldjump" tooltip="Iezahël"/>
          </p:cNvPr>
          <p:cNvSpPr/>
          <p:nvPr/>
        </p:nvSpPr>
        <p:spPr>
          <a:xfrm>
            <a:off x="5252006" y="1848395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235" y="17417"/>
            <a:ext cx="2503765" cy="1319349"/>
          </a:xfrm>
          <a:prstGeom prst="rect">
            <a:avLst/>
          </a:prstGeom>
        </p:spPr>
      </p:pic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0047667"/>
              </p:ext>
            </p:extLst>
          </p:nvPr>
        </p:nvGraphicFramePr>
        <p:xfrm>
          <a:off x="7350033" y="1915885"/>
          <a:ext cx="4807098" cy="407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549">
                  <a:extLst>
                    <a:ext uri="{9D8B030D-6E8A-4147-A177-3AD203B41FA5}">
                      <a16:colId xmlns:a16="http://schemas.microsoft.com/office/drawing/2014/main" val="1790226207"/>
                    </a:ext>
                  </a:extLst>
                </a:gridCol>
                <a:gridCol w="2403549">
                  <a:extLst>
                    <a:ext uri="{9D8B030D-6E8A-4147-A177-3AD203B41FA5}">
                      <a16:colId xmlns:a16="http://schemas.microsoft.com/office/drawing/2014/main" val="160540070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34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919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95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756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Kylian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187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260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Mélissa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3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52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Iezahël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70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9707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7333226" y="2204714"/>
            <a:ext cx="2355008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415381" y="2601440"/>
            <a:ext cx="2338201" cy="3434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7350033" y="483325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361868" y="297977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7367659" y="3715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389329" y="3369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7361868" y="44513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367660" y="4118235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7361868" y="565694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361868" y="5195448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733935" y="303626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9733935" y="2653769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712429" y="2262531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9708378" y="37450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753583" y="336634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372293" y="197118"/>
            <a:ext cx="3048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who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37" name="ZoneTexte 36"/>
          <p:cNvSpPr txBox="1"/>
          <p:nvPr/>
        </p:nvSpPr>
        <p:spPr>
          <a:xfrm>
            <a:off x="8269695" y="1369349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n°1</a:t>
            </a:r>
            <a:endParaRPr lang="fr-FR" dirty="0"/>
          </a:p>
        </p:txBody>
      </p:sp>
      <p:sp>
        <p:nvSpPr>
          <p:cNvPr id="38" name="ZoneTexte 37"/>
          <p:cNvSpPr txBox="1"/>
          <p:nvPr/>
        </p:nvSpPr>
        <p:spPr>
          <a:xfrm>
            <a:off x="375772" y="5908040"/>
            <a:ext cx="6240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err="1" smtClean="0"/>
              <a:t>Listen</a:t>
            </a:r>
            <a:r>
              <a:rPr lang="fr-FR" sz="1100" dirty="0" smtClean="0"/>
              <a:t> to the audio and </a:t>
            </a:r>
            <a:r>
              <a:rPr lang="fr-FR" sz="1100" dirty="0" err="1" smtClean="0"/>
              <a:t>guess</a:t>
            </a:r>
            <a:r>
              <a:rPr lang="fr-FR" sz="1100" dirty="0" smtClean="0"/>
              <a:t> </a:t>
            </a:r>
            <a:r>
              <a:rPr lang="fr-FR" sz="1100" dirty="0" err="1" smtClean="0"/>
              <a:t>which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is</a:t>
            </a:r>
            <a:r>
              <a:rPr lang="fr-FR" sz="1100" dirty="0" smtClean="0"/>
              <a:t> </a:t>
            </a:r>
            <a:r>
              <a:rPr lang="fr-FR" sz="1100" dirty="0" err="1" smtClean="0"/>
              <a:t>presenting</a:t>
            </a:r>
            <a:r>
              <a:rPr lang="fr-FR" sz="1100" dirty="0" smtClean="0"/>
              <a:t> </a:t>
            </a:r>
            <a:r>
              <a:rPr lang="fr-FR" sz="1100" dirty="0" err="1" smtClean="0"/>
              <a:t>itself</a:t>
            </a:r>
            <a:r>
              <a:rPr lang="fr-FR" sz="1100" dirty="0" smtClean="0"/>
              <a:t> </a:t>
            </a:r>
            <a:r>
              <a:rPr lang="fr-FR" sz="1100" dirty="0" err="1" smtClean="0"/>
              <a:t>hoover</a:t>
            </a:r>
            <a:r>
              <a:rPr lang="fr-FR" sz="1100" dirty="0" smtClean="0"/>
              <a:t> the mouse over the </a:t>
            </a:r>
            <a:r>
              <a:rPr lang="fr-FR" sz="1100" dirty="0" err="1" smtClean="0"/>
              <a:t>picture</a:t>
            </a:r>
            <a:r>
              <a:rPr lang="fr-FR" sz="1100" dirty="0" smtClean="0"/>
              <a:t> to </a:t>
            </a:r>
            <a:r>
              <a:rPr lang="fr-FR" sz="1100" dirty="0" err="1" smtClean="0"/>
              <a:t>see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name.Choose</a:t>
            </a:r>
            <a:r>
              <a:rPr lang="fr-FR" sz="1100" dirty="0" smtClean="0"/>
              <a:t> a </a:t>
            </a:r>
            <a:r>
              <a:rPr lang="fr-FR" sz="1100" dirty="0" err="1" smtClean="0"/>
              <a:t>name</a:t>
            </a:r>
            <a:r>
              <a:rPr lang="fr-FR" sz="1100" dirty="0" smtClean="0"/>
              <a:t> on the </a:t>
            </a:r>
            <a:r>
              <a:rPr lang="fr-FR" sz="1100" dirty="0" err="1" smtClean="0"/>
              <a:t>list</a:t>
            </a:r>
            <a:r>
              <a:rPr lang="fr-FR" sz="1100" dirty="0" smtClean="0"/>
              <a:t> by </a:t>
            </a:r>
            <a:r>
              <a:rPr lang="fr-FR" sz="1100" dirty="0" err="1" smtClean="0"/>
              <a:t>clicking</a:t>
            </a:r>
            <a:r>
              <a:rPr lang="fr-FR" sz="1100" dirty="0" smtClean="0"/>
              <a:t> on </a:t>
            </a:r>
            <a:r>
              <a:rPr lang="fr-FR" sz="1100" dirty="0" err="1" smtClean="0"/>
              <a:t>it</a:t>
            </a:r>
            <a:r>
              <a:rPr lang="fr-FR" sz="1100" dirty="0" smtClean="0"/>
              <a:t>.</a:t>
            </a:r>
            <a:endParaRPr lang="fr-FR" sz="1100" dirty="0"/>
          </a:p>
        </p:txBody>
      </p:sp>
      <p:pic>
        <p:nvPicPr>
          <p:cNvPr id="39" name="Jahlila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2972" y="5908040"/>
            <a:ext cx="841221" cy="841221"/>
          </a:xfrm>
          <a:prstGeom prst="rect">
            <a:avLst/>
          </a:prstGeom>
        </p:spPr>
      </p:pic>
      <p:pic>
        <p:nvPicPr>
          <p:cNvPr id="40" name="Image 39">
            <a:hlinkClick r:id="" action="ppaction://macro?name=Slide1.Correct"/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38688" y="2264474"/>
            <a:ext cx="2341067" cy="329213"/>
          </a:xfrm>
          <a:prstGeom prst="rect">
            <a:avLst/>
          </a:prstGeom>
        </p:spPr>
      </p:pic>
      <p:sp>
        <p:nvSpPr>
          <p:cNvPr id="41" name="ZoneTexte 40">
            <a:hlinkClick r:id="" action="ppaction://macro?name=Slide1.Wrong"/>
          </p:cNvPr>
          <p:cNvSpPr txBox="1"/>
          <p:nvPr/>
        </p:nvSpPr>
        <p:spPr>
          <a:xfrm>
            <a:off x="9753583" y="4099308"/>
            <a:ext cx="1685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00186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100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hlinkClick r:id="rId4" action="ppaction://hlinksldjump" tooltip="Tahia"/>
          </p:cNvPr>
          <p:cNvSpPr/>
          <p:nvPr/>
        </p:nvSpPr>
        <p:spPr>
          <a:xfrm>
            <a:off x="5342708" y="2664823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653144"/>
            <a:ext cx="6821644" cy="5120640"/>
          </a:xfrm>
        </p:spPr>
      </p:pic>
      <p:sp>
        <p:nvSpPr>
          <p:cNvPr id="7" name="Ellipse 6">
            <a:hlinkClick r:id="rId4" action="ppaction://hlinksldjump" tooltip="Cassandre"/>
          </p:cNvPr>
          <p:cNvSpPr/>
          <p:nvPr/>
        </p:nvSpPr>
        <p:spPr>
          <a:xfrm>
            <a:off x="4319451" y="2664822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4" action="ppaction://hlinksldjump" tooltip="Liopa"/>
          </p:cNvPr>
          <p:cNvSpPr/>
          <p:nvPr/>
        </p:nvSpPr>
        <p:spPr>
          <a:xfrm>
            <a:off x="3331028" y="2664821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4" action="ppaction://hlinksldjump" tooltip="Jasmina"/>
          </p:cNvPr>
          <p:cNvSpPr/>
          <p:nvPr/>
        </p:nvSpPr>
        <p:spPr>
          <a:xfrm>
            <a:off x="2333897" y="2569026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4" action="ppaction://hlinksldjump" tooltip="MaËl"/>
          </p:cNvPr>
          <p:cNvSpPr/>
          <p:nvPr/>
        </p:nvSpPr>
        <p:spPr>
          <a:xfrm>
            <a:off x="985588" y="2834641"/>
            <a:ext cx="595017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4" action="ppaction://hlinksldjump" tooltip="Eva"/>
          </p:cNvPr>
          <p:cNvSpPr/>
          <p:nvPr/>
        </p:nvSpPr>
        <p:spPr>
          <a:xfrm>
            <a:off x="3146730" y="1907176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4" action="ppaction://hlinksldjump" tooltip="Mélissa"/>
          </p:cNvPr>
          <p:cNvSpPr/>
          <p:nvPr/>
        </p:nvSpPr>
        <p:spPr>
          <a:xfrm>
            <a:off x="3587931" y="1881048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4" action="ppaction://hlinksldjump" tooltip="Timothé"/>
          </p:cNvPr>
          <p:cNvSpPr/>
          <p:nvPr/>
        </p:nvSpPr>
        <p:spPr>
          <a:xfrm>
            <a:off x="4374638" y="18113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4" action="ppaction://hlinksldjump" tooltip="Tomy"/>
          </p:cNvPr>
          <p:cNvSpPr/>
          <p:nvPr/>
        </p:nvSpPr>
        <p:spPr>
          <a:xfrm>
            <a:off x="2756311" y="90569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4" action="ppaction://hlinksldjump" tooltip="Jahlilas"/>
          </p:cNvPr>
          <p:cNvSpPr/>
          <p:nvPr/>
        </p:nvSpPr>
        <p:spPr>
          <a:xfrm>
            <a:off x="3606816" y="857793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4" action="ppaction://hlinksldjump" tooltip="Mariealice"/>
          </p:cNvPr>
          <p:cNvSpPr/>
          <p:nvPr/>
        </p:nvSpPr>
        <p:spPr>
          <a:xfrm>
            <a:off x="4236720" y="8969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4" action="ppaction://hlinksldjump" tooltip="caitlin"/>
          </p:cNvPr>
          <p:cNvSpPr/>
          <p:nvPr/>
        </p:nvSpPr>
        <p:spPr>
          <a:xfrm>
            <a:off x="4751257" y="853440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Ellipse 17">
            <a:hlinkClick r:id="rId4" action="ppaction://hlinksldjump" tooltip="Kylian"/>
          </p:cNvPr>
          <p:cNvSpPr/>
          <p:nvPr/>
        </p:nvSpPr>
        <p:spPr>
          <a:xfrm>
            <a:off x="6263588" y="2436223"/>
            <a:ext cx="546513" cy="7968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4" action="ppaction://hlinksldjump" tooltip="Marvyn"/>
          </p:cNvPr>
          <p:cNvSpPr/>
          <p:nvPr/>
        </p:nvSpPr>
        <p:spPr>
          <a:xfrm>
            <a:off x="1986276" y="962294"/>
            <a:ext cx="434023" cy="64879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4" action="ppaction://hlinksldjump" tooltip="Shelsy"/>
          </p:cNvPr>
          <p:cNvSpPr/>
          <p:nvPr/>
        </p:nvSpPr>
        <p:spPr>
          <a:xfrm>
            <a:off x="2473221" y="1965956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Ellipse 21">
            <a:hlinkClick r:id="rId4" action="ppaction://hlinksldjump" tooltip="Iezahël"/>
          </p:cNvPr>
          <p:cNvSpPr/>
          <p:nvPr/>
        </p:nvSpPr>
        <p:spPr>
          <a:xfrm>
            <a:off x="5252006" y="1848395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235" y="17417"/>
            <a:ext cx="2503765" cy="1319349"/>
          </a:xfrm>
          <a:prstGeom prst="rect">
            <a:avLst/>
          </a:prstGeom>
        </p:spPr>
      </p:pic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6071233"/>
              </p:ext>
            </p:extLst>
          </p:nvPr>
        </p:nvGraphicFramePr>
        <p:xfrm>
          <a:off x="7350034" y="1828800"/>
          <a:ext cx="4807098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549">
                  <a:extLst>
                    <a:ext uri="{9D8B030D-6E8A-4147-A177-3AD203B41FA5}">
                      <a16:colId xmlns:a16="http://schemas.microsoft.com/office/drawing/2014/main" val="1790226207"/>
                    </a:ext>
                  </a:extLst>
                </a:gridCol>
                <a:gridCol w="2403549">
                  <a:extLst>
                    <a:ext uri="{9D8B030D-6E8A-4147-A177-3AD203B41FA5}">
                      <a16:colId xmlns:a16="http://schemas.microsoft.com/office/drawing/2014/main" val="1605400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34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919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95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756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Kylian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187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260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Mélissa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3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52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Iezahël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70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9707"/>
                  </a:ext>
                </a:extLst>
              </a:tr>
            </a:tbl>
          </a:graphicData>
        </a:graphic>
      </p:graphicFrame>
      <p:sp>
        <p:nvSpPr>
          <p:cNvPr id="3" name="Rectangle 2">
            <a:hlinkClick r:id="" action="ppaction://macro?name=Slide1.Wrong"/>
          </p:cNvPr>
          <p:cNvSpPr/>
          <p:nvPr/>
        </p:nvSpPr>
        <p:spPr>
          <a:xfrm>
            <a:off x="7333226" y="2204714"/>
            <a:ext cx="2355008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350034" y="261257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7350033" y="483325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Correct"/>
          </p:cNvPr>
          <p:cNvSpPr/>
          <p:nvPr/>
        </p:nvSpPr>
        <p:spPr>
          <a:xfrm>
            <a:off x="7350034" y="295358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7367659" y="3715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389329" y="3369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7361868" y="44513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Correct"/>
          </p:cNvPr>
          <p:cNvSpPr/>
          <p:nvPr/>
        </p:nvSpPr>
        <p:spPr>
          <a:xfrm>
            <a:off x="7367660" y="4118235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7361868" y="554519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361868" y="5195448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733935" y="303626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9736051" y="2569026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753583" y="2140180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9708378" y="37450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753583" y="336634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372293" y="197118"/>
            <a:ext cx="3048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who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37" name="ZoneTexte 36"/>
          <p:cNvSpPr txBox="1"/>
          <p:nvPr/>
        </p:nvSpPr>
        <p:spPr>
          <a:xfrm>
            <a:off x="8269695" y="1369349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n°2</a:t>
            </a:r>
            <a:endParaRPr lang="fr-FR" dirty="0"/>
          </a:p>
        </p:txBody>
      </p:sp>
      <p:sp>
        <p:nvSpPr>
          <p:cNvPr id="38" name="ZoneTexte 37"/>
          <p:cNvSpPr txBox="1"/>
          <p:nvPr/>
        </p:nvSpPr>
        <p:spPr>
          <a:xfrm>
            <a:off x="375772" y="5908040"/>
            <a:ext cx="6240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err="1" smtClean="0"/>
              <a:t>Listen</a:t>
            </a:r>
            <a:r>
              <a:rPr lang="fr-FR" sz="1100" dirty="0" smtClean="0"/>
              <a:t> to the audio and </a:t>
            </a:r>
            <a:r>
              <a:rPr lang="fr-FR" sz="1100" dirty="0" err="1" smtClean="0"/>
              <a:t>guess</a:t>
            </a:r>
            <a:r>
              <a:rPr lang="fr-FR" sz="1100" dirty="0" smtClean="0"/>
              <a:t> </a:t>
            </a:r>
            <a:r>
              <a:rPr lang="fr-FR" sz="1100" dirty="0" err="1" smtClean="0"/>
              <a:t>which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is</a:t>
            </a:r>
            <a:r>
              <a:rPr lang="fr-FR" sz="1100" dirty="0" smtClean="0"/>
              <a:t> </a:t>
            </a:r>
            <a:r>
              <a:rPr lang="fr-FR" sz="1100" dirty="0" err="1" smtClean="0"/>
              <a:t>presenting</a:t>
            </a:r>
            <a:r>
              <a:rPr lang="fr-FR" sz="1100" dirty="0" smtClean="0"/>
              <a:t> </a:t>
            </a:r>
            <a:r>
              <a:rPr lang="fr-FR" sz="1100" dirty="0" err="1" smtClean="0"/>
              <a:t>itself</a:t>
            </a:r>
            <a:r>
              <a:rPr lang="fr-FR" sz="1100" dirty="0" smtClean="0"/>
              <a:t> </a:t>
            </a:r>
            <a:r>
              <a:rPr lang="fr-FR" sz="1100" dirty="0" err="1" smtClean="0"/>
              <a:t>hoover</a:t>
            </a:r>
            <a:r>
              <a:rPr lang="fr-FR" sz="1100" dirty="0" smtClean="0"/>
              <a:t> the mouse over the </a:t>
            </a:r>
            <a:r>
              <a:rPr lang="fr-FR" sz="1100" dirty="0" err="1" smtClean="0"/>
              <a:t>picture</a:t>
            </a:r>
            <a:r>
              <a:rPr lang="fr-FR" sz="1100" dirty="0" smtClean="0"/>
              <a:t> to </a:t>
            </a:r>
            <a:r>
              <a:rPr lang="fr-FR" sz="1100" dirty="0" err="1" smtClean="0"/>
              <a:t>see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name.Choose</a:t>
            </a:r>
            <a:r>
              <a:rPr lang="fr-FR" sz="1100" dirty="0" smtClean="0"/>
              <a:t> a </a:t>
            </a:r>
            <a:r>
              <a:rPr lang="fr-FR" sz="1100" dirty="0" err="1" smtClean="0"/>
              <a:t>name</a:t>
            </a:r>
            <a:r>
              <a:rPr lang="fr-FR" sz="1100" dirty="0" smtClean="0"/>
              <a:t> on the </a:t>
            </a:r>
            <a:r>
              <a:rPr lang="fr-FR" sz="1100" dirty="0" err="1" smtClean="0"/>
              <a:t>list</a:t>
            </a:r>
            <a:r>
              <a:rPr lang="fr-FR" sz="1100" dirty="0" smtClean="0"/>
              <a:t> by </a:t>
            </a:r>
            <a:r>
              <a:rPr lang="fr-FR" sz="1100" dirty="0" err="1" smtClean="0"/>
              <a:t>clicking</a:t>
            </a:r>
            <a:r>
              <a:rPr lang="fr-FR" sz="1100" dirty="0" smtClean="0"/>
              <a:t> on </a:t>
            </a:r>
            <a:r>
              <a:rPr lang="fr-FR" sz="1100" dirty="0" err="1" smtClean="0"/>
              <a:t>it</a:t>
            </a:r>
            <a:r>
              <a:rPr lang="fr-FR" sz="1100" dirty="0" smtClean="0"/>
              <a:t>.</a:t>
            </a:r>
            <a:endParaRPr lang="fr-FR" sz="1100" dirty="0"/>
          </a:p>
        </p:txBody>
      </p:sp>
      <p:pic>
        <p:nvPicPr>
          <p:cNvPr id="39" name="audio Caitli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143982" y="5910001"/>
            <a:ext cx="762017" cy="762017"/>
          </a:xfrm>
          <a:prstGeom prst="rect">
            <a:avLst/>
          </a:prstGeom>
        </p:spPr>
      </p:pic>
      <p:sp>
        <p:nvSpPr>
          <p:cNvPr id="40" name="ZoneTexte 39">
            <a:hlinkClick r:id="" action="ppaction://macro?name=Slide1.Wrong"/>
          </p:cNvPr>
          <p:cNvSpPr txBox="1"/>
          <p:nvPr/>
        </p:nvSpPr>
        <p:spPr>
          <a:xfrm>
            <a:off x="9759979" y="4099308"/>
            <a:ext cx="1679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35925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46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hlinkClick r:id="rId4" action="ppaction://hlinksldjump" tooltip="Tahia"/>
          </p:cNvPr>
          <p:cNvSpPr/>
          <p:nvPr/>
        </p:nvSpPr>
        <p:spPr>
          <a:xfrm>
            <a:off x="5342708" y="2664823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653144"/>
            <a:ext cx="6821644" cy="5120640"/>
          </a:xfrm>
        </p:spPr>
      </p:pic>
      <p:sp>
        <p:nvSpPr>
          <p:cNvPr id="7" name="Ellipse 6">
            <a:hlinkClick r:id="rId4" action="ppaction://hlinksldjump" tooltip="Cassandre"/>
          </p:cNvPr>
          <p:cNvSpPr/>
          <p:nvPr/>
        </p:nvSpPr>
        <p:spPr>
          <a:xfrm>
            <a:off x="4319451" y="2664822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4" action="ppaction://hlinksldjump" tooltip="Liopa"/>
          </p:cNvPr>
          <p:cNvSpPr/>
          <p:nvPr/>
        </p:nvSpPr>
        <p:spPr>
          <a:xfrm>
            <a:off x="3331028" y="2664821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4" action="ppaction://hlinksldjump" tooltip="Jasmina"/>
          </p:cNvPr>
          <p:cNvSpPr/>
          <p:nvPr/>
        </p:nvSpPr>
        <p:spPr>
          <a:xfrm>
            <a:off x="2333897" y="2569026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4" action="ppaction://hlinksldjump" tooltip="MaËl"/>
          </p:cNvPr>
          <p:cNvSpPr/>
          <p:nvPr/>
        </p:nvSpPr>
        <p:spPr>
          <a:xfrm>
            <a:off x="985588" y="2834641"/>
            <a:ext cx="595017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4" action="ppaction://hlinksldjump" tooltip="Eva"/>
          </p:cNvPr>
          <p:cNvSpPr/>
          <p:nvPr/>
        </p:nvSpPr>
        <p:spPr>
          <a:xfrm>
            <a:off x="3146730" y="1907176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4" action="ppaction://hlinksldjump" tooltip="Mélissa"/>
          </p:cNvPr>
          <p:cNvSpPr/>
          <p:nvPr/>
        </p:nvSpPr>
        <p:spPr>
          <a:xfrm>
            <a:off x="3587931" y="1881048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4" action="ppaction://hlinksldjump" tooltip="Timothé"/>
          </p:cNvPr>
          <p:cNvSpPr/>
          <p:nvPr/>
        </p:nvSpPr>
        <p:spPr>
          <a:xfrm>
            <a:off x="4374638" y="18113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4" action="ppaction://hlinksldjump" tooltip="Tomy"/>
          </p:cNvPr>
          <p:cNvSpPr/>
          <p:nvPr/>
        </p:nvSpPr>
        <p:spPr>
          <a:xfrm>
            <a:off x="2756311" y="90569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4" action="ppaction://hlinksldjump" tooltip="Jahlilas"/>
          </p:cNvPr>
          <p:cNvSpPr/>
          <p:nvPr/>
        </p:nvSpPr>
        <p:spPr>
          <a:xfrm>
            <a:off x="3606816" y="857793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4" action="ppaction://hlinksldjump" tooltip="Mariealice"/>
          </p:cNvPr>
          <p:cNvSpPr/>
          <p:nvPr/>
        </p:nvSpPr>
        <p:spPr>
          <a:xfrm>
            <a:off x="4236720" y="8969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4" action="ppaction://hlinksldjump" tooltip="caitlin"/>
          </p:cNvPr>
          <p:cNvSpPr/>
          <p:nvPr/>
        </p:nvSpPr>
        <p:spPr>
          <a:xfrm>
            <a:off x="4751257" y="853440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Ellipse 17">
            <a:hlinkClick r:id="rId4" action="ppaction://hlinksldjump" tooltip="Kylian"/>
          </p:cNvPr>
          <p:cNvSpPr/>
          <p:nvPr/>
        </p:nvSpPr>
        <p:spPr>
          <a:xfrm>
            <a:off x="6263588" y="2436223"/>
            <a:ext cx="546513" cy="7968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4" action="ppaction://hlinksldjump" tooltip="Marvyn"/>
          </p:cNvPr>
          <p:cNvSpPr/>
          <p:nvPr/>
        </p:nvSpPr>
        <p:spPr>
          <a:xfrm>
            <a:off x="1986276" y="962294"/>
            <a:ext cx="434023" cy="64879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4" action="ppaction://hlinksldjump" tooltip="Shelsy"/>
          </p:cNvPr>
          <p:cNvSpPr/>
          <p:nvPr/>
        </p:nvSpPr>
        <p:spPr>
          <a:xfrm>
            <a:off x="2473221" y="1965956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Ellipse 21">
            <a:hlinkClick r:id="rId4" action="ppaction://hlinksldjump" tooltip="Iezahël"/>
          </p:cNvPr>
          <p:cNvSpPr/>
          <p:nvPr/>
        </p:nvSpPr>
        <p:spPr>
          <a:xfrm>
            <a:off x="5252006" y="1848395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235" y="17417"/>
            <a:ext cx="2503765" cy="1319349"/>
          </a:xfrm>
          <a:prstGeom prst="rect">
            <a:avLst/>
          </a:prstGeom>
        </p:spPr>
      </p:pic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1979129"/>
              </p:ext>
            </p:extLst>
          </p:nvPr>
        </p:nvGraphicFramePr>
        <p:xfrm>
          <a:off x="7350034" y="1828800"/>
          <a:ext cx="4807098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549">
                  <a:extLst>
                    <a:ext uri="{9D8B030D-6E8A-4147-A177-3AD203B41FA5}">
                      <a16:colId xmlns:a16="http://schemas.microsoft.com/office/drawing/2014/main" val="1790226207"/>
                    </a:ext>
                  </a:extLst>
                </a:gridCol>
                <a:gridCol w="2403549">
                  <a:extLst>
                    <a:ext uri="{9D8B030D-6E8A-4147-A177-3AD203B41FA5}">
                      <a16:colId xmlns:a16="http://schemas.microsoft.com/office/drawing/2014/main" val="1605400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34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919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95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756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Kylian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187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260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Mélissa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3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52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Iezahël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70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9707"/>
                  </a:ext>
                </a:extLst>
              </a:tr>
            </a:tbl>
          </a:graphicData>
        </a:graphic>
      </p:graphicFrame>
      <p:sp>
        <p:nvSpPr>
          <p:cNvPr id="3" name="Rectangle 2">
            <a:hlinkClick r:id="" action="ppaction://macro?name=Slide1.Wrong"/>
          </p:cNvPr>
          <p:cNvSpPr/>
          <p:nvPr/>
        </p:nvSpPr>
        <p:spPr>
          <a:xfrm>
            <a:off x="7333226" y="2204714"/>
            <a:ext cx="2355008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350034" y="261257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7350033" y="483325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350034" y="295358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7367659" y="3715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389329" y="3369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7361868" y="44513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Correct"/>
          </p:cNvPr>
          <p:cNvSpPr/>
          <p:nvPr/>
        </p:nvSpPr>
        <p:spPr>
          <a:xfrm>
            <a:off x="7367660" y="4118235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7361868" y="554519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361868" y="5195448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733935" y="303626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9736051" y="2569026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753583" y="2140180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9708378" y="37450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753583" y="336634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372293" y="197118"/>
            <a:ext cx="3048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who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38" name="ZoneTexte 37"/>
          <p:cNvSpPr txBox="1"/>
          <p:nvPr/>
        </p:nvSpPr>
        <p:spPr>
          <a:xfrm>
            <a:off x="375772" y="5908040"/>
            <a:ext cx="6240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err="1" smtClean="0"/>
              <a:t>Listen</a:t>
            </a:r>
            <a:r>
              <a:rPr lang="fr-FR" sz="1100" dirty="0" smtClean="0"/>
              <a:t> to the audio and </a:t>
            </a:r>
            <a:r>
              <a:rPr lang="fr-FR" sz="1100" dirty="0" err="1" smtClean="0"/>
              <a:t>guess</a:t>
            </a:r>
            <a:r>
              <a:rPr lang="fr-FR" sz="1100" dirty="0" smtClean="0"/>
              <a:t> </a:t>
            </a:r>
            <a:r>
              <a:rPr lang="fr-FR" sz="1100" dirty="0" err="1" smtClean="0"/>
              <a:t>which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is</a:t>
            </a:r>
            <a:r>
              <a:rPr lang="fr-FR" sz="1100" dirty="0" smtClean="0"/>
              <a:t> </a:t>
            </a:r>
            <a:r>
              <a:rPr lang="fr-FR" sz="1100" dirty="0" err="1" smtClean="0"/>
              <a:t>presenting</a:t>
            </a:r>
            <a:r>
              <a:rPr lang="fr-FR" sz="1100" dirty="0" smtClean="0"/>
              <a:t> </a:t>
            </a:r>
            <a:r>
              <a:rPr lang="fr-FR" sz="1100" dirty="0" err="1" smtClean="0"/>
              <a:t>itself</a:t>
            </a:r>
            <a:r>
              <a:rPr lang="fr-FR" sz="1100" dirty="0" smtClean="0"/>
              <a:t> </a:t>
            </a:r>
            <a:r>
              <a:rPr lang="fr-FR" sz="1100" dirty="0" err="1" smtClean="0"/>
              <a:t>hoover</a:t>
            </a:r>
            <a:r>
              <a:rPr lang="fr-FR" sz="1100" dirty="0" smtClean="0"/>
              <a:t> the mouse over the </a:t>
            </a:r>
            <a:r>
              <a:rPr lang="fr-FR" sz="1100" dirty="0" err="1" smtClean="0"/>
              <a:t>picture</a:t>
            </a:r>
            <a:r>
              <a:rPr lang="fr-FR" sz="1100" dirty="0" smtClean="0"/>
              <a:t> to </a:t>
            </a:r>
            <a:r>
              <a:rPr lang="fr-FR" sz="1100" dirty="0" err="1" smtClean="0"/>
              <a:t>see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name.Choose</a:t>
            </a:r>
            <a:r>
              <a:rPr lang="fr-FR" sz="1100" dirty="0" smtClean="0"/>
              <a:t> a </a:t>
            </a:r>
            <a:r>
              <a:rPr lang="fr-FR" sz="1100" dirty="0" err="1" smtClean="0"/>
              <a:t>name</a:t>
            </a:r>
            <a:r>
              <a:rPr lang="fr-FR" sz="1100" dirty="0" smtClean="0"/>
              <a:t> on the </a:t>
            </a:r>
            <a:r>
              <a:rPr lang="fr-FR" sz="1100" dirty="0" err="1" smtClean="0"/>
              <a:t>list</a:t>
            </a:r>
            <a:r>
              <a:rPr lang="fr-FR" sz="1100" dirty="0" smtClean="0"/>
              <a:t> by </a:t>
            </a:r>
            <a:r>
              <a:rPr lang="fr-FR" sz="1100" dirty="0" err="1" smtClean="0"/>
              <a:t>clicking</a:t>
            </a:r>
            <a:r>
              <a:rPr lang="fr-FR" sz="1100" dirty="0" smtClean="0"/>
              <a:t> on </a:t>
            </a:r>
            <a:r>
              <a:rPr lang="fr-FR" sz="1100" dirty="0" err="1" smtClean="0"/>
              <a:t>it</a:t>
            </a:r>
            <a:r>
              <a:rPr lang="fr-FR" sz="1100" dirty="0" smtClean="0"/>
              <a:t>.</a:t>
            </a:r>
            <a:endParaRPr lang="fr-FR" sz="1100" dirty="0"/>
          </a:p>
        </p:txBody>
      </p:sp>
      <p:sp>
        <p:nvSpPr>
          <p:cNvPr id="40" name="ZoneTexte 39"/>
          <p:cNvSpPr txBox="1"/>
          <p:nvPr/>
        </p:nvSpPr>
        <p:spPr>
          <a:xfrm>
            <a:off x="8257309" y="1336766"/>
            <a:ext cx="2189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Guess</a:t>
            </a:r>
            <a:r>
              <a:rPr lang="fr-FR" dirty="0" smtClean="0"/>
              <a:t> n°3</a:t>
            </a:r>
            <a:endParaRPr lang="fr-FR" dirty="0"/>
          </a:p>
        </p:txBody>
      </p:sp>
      <p:pic>
        <p:nvPicPr>
          <p:cNvPr id="41" name="Eva Eur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880762" y="5864547"/>
            <a:ext cx="807471" cy="807471"/>
          </a:xfrm>
          <a:prstGeom prst="rect">
            <a:avLst/>
          </a:prstGeom>
        </p:spPr>
      </p:pic>
      <p:sp>
        <p:nvSpPr>
          <p:cNvPr id="42" name="ZoneTexte 41">
            <a:hlinkClick r:id="" action="ppaction://macro?name=Slide1.Wrong"/>
          </p:cNvPr>
          <p:cNvSpPr txBox="1"/>
          <p:nvPr/>
        </p:nvSpPr>
        <p:spPr>
          <a:xfrm>
            <a:off x="9759979" y="4099308"/>
            <a:ext cx="1679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97229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235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hlinkClick r:id="rId4" action="ppaction://hlinksldjump" tooltip="Tahia"/>
          </p:cNvPr>
          <p:cNvSpPr/>
          <p:nvPr/>
        </p:nvSpPr>
        <p:spPr>
          <a:xfrm>
            <a:off x="5342708" y="2664823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653144"/>
            <a:ext cx="6821644" cy="5120640"/>
          </a:xfrm>
        </p:spPr>
      </p:pic>
      <p:sp>
        <p:nvSpPr>
          <p:cNvPr id="7" name="Ellipse 6">
            <a:hlinkClick r:id="rId4" action="ppaction://hlinksldjump" tooltip="Cassandre"/>
          </p:cNvPr>
          <p:cNvSpPr/>
          <p:nvPr/>
        </p:nvSpPr>
        <p:spPr>
          <a:xfrm>
            <a:off x="4319451" y="2664822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4" action="ppaction://hlinksldjump" tooltip="Liopa"/>
          </p:cNvPr>
          <p:cNvSpPr/>
          <p:nvPr/>
        </p:nvSpPr>
        <p:spPr>
          <a:xfrm>
            <a:off x="3331028" y="2664821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4" action="ppaction://hlinksldjump" tooltip="Jasmina"/>
          </p:cNvPr>
          <p:cNvSpPr/>
          <p:nvPr/>
        </p:nvSpPr>
        <p:spPr>
          <a:xfrm>
            <a:off x="2333897" y="2569026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4" action="ppaction://hlinksldjump" tooltip="MaËl"/>
          </p:cNvPr>
          <p:cNvSpPr/>
          <p:nvPr/>
        </p:nvSpPr>
        <p:spPr>
          <a:xfrm>
            <a:off x="985588" y="2834641"/>
            <a:ext cx="595017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4" action="ppaction://hlinksldjump" tooltip="Eva"/>
          </p:cNvPr>
          <p:cNvSpPr/>
          <p:nvPr/>
        </p:nvSpPr>
        <p:spPr>
          <a:xfrm>
            <a:off x="3146730" y="1907176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4" action="ppaction://hlinksldjump" tooltip="Mélissa"/>
          </p:cNvPr>
          <p:cNvSpPr/>
          <p:nvPr/>
        </p:nvSpPr>
        <p:spPr>
          <a:xfrm>
            <a:off x="3587931" y="1881048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4" action="ppaction://hlinksldjump" tooltip="Timothé"/>
          </p:cNvPr>
          <p:cNvSpPr/>
          <p:nvPr/>
        </p:nvSpPr>
        <p:spPr>
          <a:xfrm>
            <a:off x="4374638" y="18113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4" action="ppaction://hlinksldjump" tooltip="Tomy"/>
          </p:cNvPr>
          <p:cNvSpPr/>
          <p:nvPr/>
        </p:nvSpPr>
        <p:spPr>
          <a:xfrm>
            <a:off x="2756311" y="90569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4" action="ppaction://hlinksldjump" tooltip="Jahlilas"/>
          </p:cNvPr>
          <p:cNvSpPr/>
          <p:nvPr/>
        </p:nvSpPr>
        <p:spPr>
          <a:xfrm>
            <a:off x="3606816" y="857793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4" action="ppaction://hlinksldjump" tooltip="Mariealice"/>
          </p:cNvPr>
          <p:cNvSpPr/>
          <p:nvPr/>
        </p:nvSpPr>
        <p:spPr>
          <a:xfrm>
            <a:off x="4236720" y="8969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4" action="ppaction://hlinksldjump" tooltip="caitlin"/>
          </p:cNvPr>
          <p:cNvSpPr/>
          <p:nvPr/>
        </p:nvSpPr>
        <p:spPr>
          <a:xfrm>
            <a:off x="4751257" y="853440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Ellipse 17">
            <a:hlinkClick r:id="rId4" action="ppaction://hlinksldjump" tooltip="Kylian"/>
          </p:cNvPr>
          <p:cNvSpPr/>
          <p:nvPr/>
        </p:nvSpPr>
        <p:spPr>
          <a:xfrm>
            <a:off x="6263588" y="2436223"/>
            <a:ext cx="546513" cy="7968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4" action="ppaction://hlinksldjump" tooltip="Marvyn"/>
          </p:cNvPr>
          <p:cNvSpPr/>
          <p:nvPr/>
        </p:nvSpPr>
        <p:spPr>
          <a:xfrm>
            <a:off x="1986276" y="962294"/>
            <a:ext cx="434023" cy="64879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4" action="ppaction://hlinksldjump" tooltip="Shelsy"/>
          </p:cNvPr>
          <p:cNvSpPr/>
          <p:nvPr/>
        </p:nvSpPr>
        <p:spPr>
          <a:xfrm>
            <a:off x="2473221" y="1965956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Ellipse 21">
            <a:hlinkClick r:id="rId4" action="ppaction://hlinksldjump" tooltip="Iezahël"/>
          </p:cNvPr>
          <p:cNvSpPr/>
          <p:nvPr/>
        </p:nvSpPr>
        <p:spPr>
          <a:xfrm>
            <a:off x="5252006" y="1848395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235" y="17417"/>
            <a:ext cx="2503765" cy="1319349"/>
          </a:xfrm>
          <a:prstGeom prst="rect">
            <a:avLst/>
          </a:prstGeom>
        </p:spPr>
      </p:pic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9079440"/>
              </p:ext>
            </p:extLst>
          </p:nvPr>
        </p:nvGraphicFramePr>
        <p:xfrm>
          <a:off x="7350034" y="1828800"/>
          <a:ext cx="4807098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549">
                  <a:extLst>
                    <a:ext uri="{9D8B030D-6E8A-4147-A177-3AD203B41FA5}">
                      <a16:colId xmlns:a16="http://schemas.microsoft.com/office/drawing/2014/main" val="1790226207"/>
                    </a:ext>
                  </a:extLst>
                </a:gridCol>
                <a:gridCol w="2403549">
                  <a:extLst>
                    <a:ext uri="{9D8B030D-6E8A-4147-A177-3AD203B41FA5}">
                      <a16:colId xmlns:a16="http://schemas.microsoft.com/office/drawing/2014/main" val="1605400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34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919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95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756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Kylian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187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260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Mélissa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3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52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Iezahël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70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9707"/>
                  </a:ext>
                </a:extLst>
              </a:tr>
            </a:tbl>
          </a:graphicData>
        </a:graphic>
      </p:graphicFrame>
      <p:sp>
        <p:nvSpPr>
          <p:cNvPr id="3" name="Rectangle 2">
            <a:hlinkClick r:id="" action="ppaction://macro?name=Slide1.Wrong"/>
          </p:cNvPr>
          <p:cNvSpPr/>
          <p:nvPr/>
        </p:nvSpPr>
        <p:spPr>
          <a:xfrm>
            <a:off x="7333226" y="2204714"/>
            <a:ext cx="2355008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350034" y="261257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7350033" y="483325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350034" y="295358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7367659" y="3715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389329" y="3369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7361868" y="44513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367660" y="4118235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7361868" y="554519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361868" y="5195448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733935" y="303626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9736051" y="2569026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753583" y="2140180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Correct"/>
          </p:cNvPr>
          <p:cNvSpPr/>
          <p:nvPr/>
        </p:nvSpPr>
        <p:spPr>
          <a:xfrm>
            <a:off x="9708378" y="37450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753583" y="336634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372293" y="197118"/>
            <a:ext cx="3048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who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37" name="ZoneTexte 36"/>
          <p:cNvSpPr txBox="1"/>
          <p:nvPr/>
        </p:nvSpPr>
        <p:spPr>
          <a:xfrm>
            <a:off x="8269695" y="1369349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n°4</a:t>
            </a:r>
            <a:endParaRPr lang="fr-FR" dirty="0"/>
          </a:p>
        </p:txBody>
      </p:sp>
      <p:sp>
        <p:nvSpPr>
          <p:cNvPr id="38" name="ZoneTexte 37"/>
          <p:cNvSpPr txBox="1"/>
          <p:nvPr/>
        </p:nvSpPr>
        <p:spPr>
          <a:xfrm>
            <a:off x="375772" y="5908040"/>
            <a:ext cx="6240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err="1" smtClean="0"/>
              <a:t>Listen</a:t>
            </a:r>
            <a:r>
              <a:rPr lang="fr-FR" sz="1100" dirty="0" smtClean="0"/>
              <a:t> to the audio and </a:t>
            </a:r>
            <a:r>
              <a:rPr lang="fr-FR" sz="1100" dirty="0" err="1" smtClean="0"/>
              <a:t>guess</a:t>
            </a:r>
            <a:r>
              <a:rPr lang="fr-FR" sz="1100" dirty="0" smtClean="0"/>
              <a:t> </a:t>
            </a:r>
            <a:r>
              <a:rPr lang="fr-FR" sz="1100" dirty="0" err="1" smtClean="0"/>
              <a:t>which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is</a:t>
            </a:r>
            <a:r>
              <a:rPr lang="fr-FR" sz="1100" dirty="0" smtClean="0"/>
              <a:t> </a:t>
            </a:r>
            <a:r>
              <a:rPr lang="fr-FR" sz="1100" dirty="0" err="1" smtClean="0"/>
              <a:t>presenting</a:t>
            </a:r>
            <a:r>
              <a:rPr lang="fr-FR" sz="1100" dirty="0" smtClean="0"/>
              <a:t> </a:t>
            </a:r>
            <a:r>
              <a:rPr lang="fr-FR" sz="1100" dirty="0" err="1" smtClean="0"/>
              <a:t>itself</a:t>
            </a:r>
            <a:r>
              <a:rPr lang="fr-FR" sz="1100" dirty="0" smtClean="0"/>
              <a:t> </a:t>
            </a:r>
            <a:r>
              <a:rPr lang="fr-FR" sz="1100" dirty="0" err="1" smtClean="0"/>
              <a:t>hoover</a:t>
            </a:r>
            <a:r>
              <a:rPr lang="fr-FR" sz="1100" dirty="0" smtClean="0"/>
              <a:t> the mouse over the </a:t>
            </a:r>
            <a:r>
              <a:rPr lang="fr-FR" sz="1100" dirty="0" err="1" smtClean="0"/>
              <a:t>picture</a:t>
            </a:r>
            <a:r>
              <a:rPr lang="fr-FR" sz="1100" dirty="0" smtClean="0"/>
              <a:t> to </a:t>
            </a:r>
            <a:r>
              <a:rPr lang="fr-FR" sz="1100" dirty="0" err="1" smtClean="0"/>
              <a:t>see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name.Choose</a:t>
            </a:r>
            <a:r>
              <a:rPr lang="fr-FR" sz="1100" dirty="0" smtClean="0"/>
              <a:t> a </a:t>
            </a:r>
            <a:r>
              <a:rPr lang="fr-FR" sz="1100" dirty="0" err="1" smtClean="0"/>
              <a:t>name</a:t>
            </a:r>
            <a:r>
              <a:rPr lang="fr-FR" sz="1100" dirty="0" smtClean="0"/>
              <a:t> on the </a:t>
            </a:r>
            <a:r>
              <a:rPr lang="fr-FR" sz="1100" dirty="0" err="1" smtClean="0"/>
              <a:t>list</a:t>
            </a:r>
            <a:r>
              <a:rPr lang="fr-FR" sz="1100" dirty="0" smtClean="0"/>
              <a:t> by </a:t>
            </a:r>
            <a:r>
              <a:rPr lang="fr-FR" sz="1100" dirty="0" err="1" smtClean="0"/>
              <a:t>clicking</a:t>
            </a:r>
            <a:r>
              <a:rPr lang="fr-FR" sz="1100" dirty="0" smtClean="0"/>
              <a:t> on </a:t>
            </a:r>
            <a:r>
              <a:rPr lang="fr-FR" sz="1100" dirty="0" err="1" smtClean="0"/>
              <a:t>it</a:t>
            </a:r>
            <a:r>
              <a:rPr lang="fr-FR" sz="1100" dirty="0" smtClean="0"/>
              <a:t>.</a:t>
            </a:r>
            <a:endParaRPr lang="fr-FR" sz="1100" dirty="0"/>
          </a:p>
        </p:txBody>
      </p:sp>
      <p:pic>
        <p:nvPicPr>
          <p:cNvPr id="39" name="Kylia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17840" y="6083792"/>
            <a:ext cx="609600" cy="609600"/>
          </a:xfrm>
          <a:prstGeom prst="rect">
            <a:avLst/>
          </a:prstGeom>
        </p:spPr>
      </p:pic>
      <p:sp>
        <p:nvSpPr>
          <p:cNvPr id="40" name="ZoneTexte 39">
            <a:hlinkClick r:id="" action="ppaction://macro?name=Slide1.Wrong"/>
          </p:cNvPr>
          <p:cNvSpPr txBox="1"/>
          <p:nvPr/>
        </p:nvSpPr>
        <p:spPr>
          <a:xfrm>
            <a:off x="9721199" y="4048460"/>
            <a:ext cx="1679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02009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105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hlinkClick r:id="rId4" action="ppaction://hlinksldjump" tooltip="Tahia"/>
          </p:cNvPr>
          <p:cNvSpPr/>
          <p:nvPr/>
        </p:nvSpPr>
        <p:spPr>
          <a:xfrm>
            <a:off x="5342708" y="2664823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653144"/>
            <a:ext cx="6821644" cy="5120640"/>
          </a:xfrm>
        </p:spPr>
      </p:pic>
      <p:sp>
        <p:nvSpPr>
          <p:cNvPr id="7" name="Ellipse 6">
            <a:hlinkClick r:id="rId4" action="ppaction://hlinksldjump" tooltip="Cassandre"/>
          </p:cNvPr>
          <p:cNvSpPr/>
          <p:nvPr/>
        </p:nvSpPr>
        <p:spPr>
          <a:xfrm>
            <a:off x="4319451" y="2664822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4" action="ppaction://hlinksldjump" tooltip="Liopa"/>
          </p:cNvPr>
          <p:cNvSpPr/>
          <p:nvPr/>
        </p:nvSpPr>
        <p:spPr>
          <a:xfrm>
            <a:off x="3331028" y="2664821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4" action="ppaction://hlinksldjump" tooltip="Jasmina"/>
          </p:cNvPr>
          <p:cNvSpPr/>
          <p:nvPr/>
        </p:nvSpPr>
        <p:spPr>
          <a:xfrm>
            <a:off x="2333897" y="2569026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4" action="ppaction://hlinksldjump" tooltip="MaËl"/>
          </p:cNvPr>
          <p:cNvSpPr/>
          <p:nvPr/>
        </p:nvSpPr>
        <p:spPr>
          <a:xfrm>
            <a:off x="985588" y="2834641"/>
            <a:ext cx="595017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4" action="ppaction://hlinksldjump" tooltip="Eva"/>
          </p:cNvPr>
          <p:cNvSpPr/>
          <p:nvPr/>
        </p:nvSpPr>
        <p:spPr>
          <a:xfrm>
            <a:off x="3146730" y="1907176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4" action="ppaction://hlinksldjump" tooltip="Mélissa"/>
          </p:cNvPr>
          <p:cNvSpPr/>
          <p:nvPr/>
        </p:nvSpPr>
        <p:spPr>
          <a:xfrm>
            <a:off x="3587931" y="1881048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4" action="ppaction://hlinksldjump" tooltip="Timothé"/>
          </p:cNvPr>
          <p:cNvSpPr/>
          <p:nvPr/>
        </p:nvSpPr>
        <p:spPr>
          <a:xfrm>
            <a:off x="4374638" y="18113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4" action="ppaction://hlinksldjump" tooltip="Tomy"/>
          </p:cNvPr>
          <p:cNvSpPr/>
          <p:nvPr/>
        </p:nvSpPr>
        <p:spPr>
          <a:xfrm>
            <a:off x="2756311" y="90569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4" action="ppaction://hlinksldjump" tooltip="Jahlilas"/>
          </p:cNvPr>
          <p:cNvSpPr/>
          <p:nvPr/>
        </p:nvSpPr>
        <p:spPr>
          <a:xfrm>
            <a:off x="3606816" y="857793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4" action="ppaction://hlinksldjump" tooltip="Mariealice"/>
          </p:cNvPr>
          <p:cNvSpPr/>
          <p:nvPr/>
        </p:nvSpPr>
        <p:spPr>
          <a:xfrm>
            <a:off x="4236720" y="8969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4" action="ppaction://hlinksldjump" tooltip="caitlin"/>
          </p:cNvPr>
          <p:cNvSpPr/>
          <p:nvPr/>
        </p:nvSpPr>
        <p:spPr>
          <a:xfrm>
            <a:off x="4751257" y="853440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Ellipse 17">
            <a:hlinkClick r:id="rId4" action="ppaction://hlinksldjump" tooltip="Kylian"/>
          </p:cNvPr>
          <p:cNvSpPr/>
          <p:nvPr/>
        </p:nvSpPr>
        <p:spPr>
          <a:xfrm>
            <a:off x="6263588" y="2436223"/>
            <a:ext cx="546513" cy="7968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4" action="ppaction://hlinksldjump" tooltip="Marvyn"/>
          </p:cNvPr>
          <p:cNvSpPr/>
          <p:nvPr/>
        </p:nvSpPr>
        <p:spPr>
          <a:xfrm>
            <a:off x="1986276" y="962294"/>
            <a:ext cx="434023" cy="64879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4" action="ppaction://hlinksldjump" tooltip="Shelsy"/>
          </p:cNvPr>
          <p:cNvSpPr/>
          <p:nvPr/>
        </p:nvSpPr>
        <p:spPr>
          <a:xfrm>
            <a:off x="2473221" y="1965956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Ellipse 21">
            <a:hlinkClick r:id="rId4" action="ppaction://hlinksldjump" tooltip="Iezahël"/>
          </p:cNvPr>
          <p:cNvSpPr/>
          <p:nvPr/>
        </p:nvSpPr>
        <p:spPr>
          <a:xfrm>
            <a:off x="5252006" y="1848395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235" y="17417"/>
            <a:ext cx="2503765" cy="1319349"/>
          </a:xfrm>
          <a:prstGeom prst="rect">
            <a:avLst/>
          </a:prstGeom>
        </p:spPr>
      </p:pic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8788827"/>
              </p:ext>
            </p:extLst>
          </p:nvPr>
        </p:nvGraphicFramePr>
        <p:xfrm>
          <a:off x="7350034" y="1828800"/>
          <a:ext cx="4807098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549">
                  <a:extLst>
                    <a:ext uri="{9D8B030D-6E8A-4147-A177-3AD203B41FA5}">
                      <a16:colId xmlns:a16="http://schemas.microsoft.com/office/drawing/2014/main" val="1790226207"/>
                    </a:ext>
                  </a:extLst>
                </a:gridCol>
                <a:gridCol w="2403549">
                  <a:extLst>
                    <a:ext uri="{9D8B030D-6E8A-4147-A177-3AD203B41FA5}">
                      <a16:colId xmlns:a16="http://schemas.microsoft.com/office/drawing/2014/main" val="1605400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34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919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95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756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Kylian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187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260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Mélissa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3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52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Iezahël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70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9707"/>
                  </a:ext>
                </a:extLst>
              </a:tr>
            </a:tbl>
          </a:graphicData>
        </a:graphic>
      </p:graphicFrame>
      <p:sp>
        <p:nvSpPr>
          <p:cNvPr id="3" name="Rectangle 2">
            <a:hlinkClick r:id="" action="ppaction://macro?name=Slide1.Wrong"/>
          </p:cNvPr>
          <p:cNvSpPr/>
          <p:nvPr/>
        </p:nvSpPr>
        <p:spPr>
          <a:xfrm>
            <a:off x="7333226" y="2204714"/>
            <a:ext cx="2355008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Correct"/>
          </p:cNvPr>
          <p:cNvSpPr/>
          <p:nvPr/>
        </p:nvSpPr>
        <p:spPr>
          <a:xfrm>
            <a:off x="7350034" y="261257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7350033" y="483325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350034" y="295358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7367659" y="3715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389329" y="3369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7361868" y="44513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367660" y="4118235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7361868" y="554519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361868" y="5195448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733935" y="303626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9736051" y="2569026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753583" y="2140180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9708378" y="37450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753583" y="336634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372293" y="197118"/>
            <a:ext cx="3048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who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37" name="ZoneTexte 36"/>
          <p:cNvSpPr txBox="1"/>
          <p:nvPr/>
        </p:nvSpPr>
        <p:spPr>
          <a:xfrm>
            <a:off x="8269695" y="1369349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n°5</a:t>
            </a:r>
            <a:endParaRPr lang="fr-FR" dirty="0"/>
          </a:p>
        </p:txBody>
      </p:sp>
      <p:sp>
        <p:nvSpPr>
          <p:cNvPr id="38" name="ZoneTexte 37"/>
          <p:cNvSpPr txBox="1"/>
          <p:nvPr/>
        </p:nvSpPr>
        <p:spPr>
          <a:xfrm>
            <a:off x="375772" y="5908040"/>
            <a:ext cx="6240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err="1" smtClean="0"/>
              <a:t>Listen</a:t>
            </a:r>
            <a:r>
              <a:rPr lang="fr-FR" sz="1100" dirty="0" smtClean="0"/>
              <a:t> to the audio and </a:t>
            </a:r>
            <a:r>
              <a:rPr lang="fr-FR" sz="1100" dirty="0" err="1" smtClean="0"/>
              <a:t>guess</a:t>
            </a:r>
            <a:r>
              <a:rPr lang="fr-FR" sz="1100" dirty="0" smtClean="0"/>
              <a:t> </a:t>
            </a:r>
            <a:r>
              <a:rPr lang="fr-FR" sz="1100" dirty="0" err="1" smtClean="0"/>
              <a:t>which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is</a:t>
            </a:r>
            <a:r>
              <a:rPr lang="fr-FR" sz="1100" dirty="0" smtClean="0"/>
              <a:t> </a:t>
            </a:r>
            <a:r>
              <a:rPr lang="fr-FR" sz="1100" dirty="0" err="1" smtClean="0"/>
              <a:t>presenting</a:t>
            </a:r>
            <a:r>
              <a:rPr lang="fr-FR" sz="1100" dirty="0" smtClean="0"/>
              <a:t> </a:t>
            </a:r>
            <a:r>
              <a:rPr lang="fr-FR" sz="1100" dirty="0" err="1" smtClean="0"/>
              <a:t>itself</a:t>
            </a:r>
            <a:r>
              <a:rPr lang="fr-FR" sz="1100" dirty="0" smtClean="0"/>
              <a:t> </a:t>
            </a:r>
            <a:r>
              <a:rPr lang="fr-FR" sz="1100" dirty="0" err="1" smtClean="0"/>
              <a:t>hoover</a:t>
            </a:r>
            <a:r>
              <a:rPr lang="fr-FR" sz="1100" dirty="0" smtClean="0"/>
              <a:t> the mouse over the </a:t>
            </a:r>
            <a:r>
              <a:rPr lang="fr-FR" sz="1100" dirty="0" err="1" smtClean="0"/>
              <a:t>picture</a:t>
            </a:r>
            <a:r>
              <a:rPr lang="fr-FR" sz="1100" dirty="0" smtClean="0"/>
              <a:t> to </a:t>
            </a:r>
            <a:r>
              <a:rPr lang="fr-FR" sz="1100" dirty="0" err="1" smtClean="0"/>
              <a:t>see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name.Choose</a:t>
            </a:r>
            <a:r>
              <a:rPr lang="fr-FR" sz="1100" dirty="0" smtClean="0"/>
              <a:t> a </a:t>
            </a:r>
            <a:r>
              <a:rPr lang="fr-FR" sz="1100" dirty="0" err="1" smtClean="0"/>
              <a:t>name</a:t>
            </a:r>
            <a:r>
              <a:rPr lang="fr-FR" sz="1100" dirty="0" smtClean="0"/>
              <a:t> on the </a:t>
            </a:r>
            <a:r>
              <a:rPr lang="fr-FR" sz="1100" dirty="0" err="1" smtClean="0"/>
              <a:t>list</a:t>
            </a:r>
            <a:r>
              <a:rPr lang="fr-FR" sz="1100" dirty="0" smtClean="0"/>
              <a:t> by </a:t>
            </a:r>
            <a:r>
              <a:rPr lang="fr-FR" sz="1100" dirty="0" err="1" smtClean="0"/>
              <a:t>clicking</a:t>
            </a:r>
            <a:r>
              <a:rPr lang="fr-FR" sz="1100" dirty="0" smtClean="0"/>
              <a:t> on </a:t>
            </a:r>
            <a:r>
              <a:rPr lang="fr-FR" sz="1100" dirty="0" err="1" smtClean="0"/>
              <a:t>it</a:t>
            </a:r>
            <a:r>
              <a:rPr lang="fr-FR" sz="1100" dirty="0" smtClean="0"/>
              <a:t>.</a:t>
            </a:r>
            <a:endParaRPr lang="fr-FR" sz="1100" dirty="0"/>
          </a:p>
        </p:txBody>
      </p:sp>
      <p:pic>
        <p:nvPicPr>
          <p:cNvPr id="39" name="Mariealic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811491" y="6117575"/>
            <a:ext cx="609600" cy="609600"/>
          </a:xfrm>
          <a:prstGeom prst="rect">
            <a:avLst/>
          </a:prstGeom>
        </p:spPr>
      </p:pic>
      <p:sp>
        <p:nvSpPr>
          <p:cNvPr id="40" name="ZoneTexte 39">
            <a:hlinkClick r:id="" action="ppaction://macro?name=Slide1.Wrong"/>
          </p:cNvPr>
          <p:cNvSpPr txBox="1"/>
          <p:nvPr/>
        </p:nvSpPr>
        <p:spPr>
          <a:xfrm>
            <a:off x="9759979" y="4099308"/>
            <a:ext cx="1679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26979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15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hlinkClick r:id="rId4" action="ppaction://hlinksldjump" tooltip="Tahia"/>
          </p:cNvPr>
          <p:cNvSpPr/>
          <p:nvPr/>
        </p:nvSpPr>
        <p:spPr>
          <a:xfrm>
            <a:off x="5342708" y="2664823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653144"/>
            <a:ext cx="6821644" cy="5120640"/>
          </a:xfrm>
        </p:spPr>
      </p:pic>
      <p:sp>
        <p:nvSpPr>
          <p:cNvPr id="7" name="Ellipse 6">
            <a:hlinkClick r:id="rId4" action="ppaction://hlinksldjump" tooltip="Cassandre"/>
          </p:cNvPr>
          <p:cNvSpPr/>
          <p:nvPr/>
        </p:nvSpPr>
        <p:spPr>
          <a:xfrm>
            <a:off x="4319451" y="2664822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4" action="ppaction://hlinksldjump" tooltip="Liopa"/>
          </p:cNvPr>
          <p:cNvSpPr/>
          <p:nvPr/>
        </p:nvSpPr>
        <p:spPr>
          <a:xfrm>
            <a:off x="3331028" y="2664821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4" action="ppaction://hlinksldjump" tooltip="Jasmina"/>
          </p:cNvPr>
          <p:cNvSpPr/>
          <p:nvPr/>
        </p:nvSpPr>
        <p:spPr>
          <a:xfrm>
            <a:off x="2333897" y="2569026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4" action="ppaction://hlinksldjump" tooltip="MaËl"/>
          </p:cNvPr>
          <p:cNvSpPr/>
          <p:nvPr/>
        </p:nvSpPr>
        <p:spPr>
          <a:xfrm>
            <a:off x="985588" y="2834641"/>
            <a:ext cx="595017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4" action="ppaction://hlinksldjump" tooltip="Eva"/>
          </p:cNvPr>
          <p:cNvSpPr/>
          <p:nvPr/>
        </p:nvSpPr>
        <p:spPr>
          <a:xfrm>
            <a:off x="3146730" y="1907176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4" action="ppaction://hlinksldjump" tooltip="Mélissa"/>
          </p:cNvPr>
          <p:cNvSpPr/>
          <p:nvPr/>
        </p:nvSpPr>
        <p:spPr>
          <a:xfrm>
            <a:off x="3587931" y="1881048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4" action="ppaction://hlinksldjump" tooltip="Timothé"/>
          </p:cNvPr>
          <p:cNvSpPr/>
          <p:nvPr/>
        </p:nvSpPr>
        <p:spPr>
          <a:xfrm>
            <a:off x="4374638" y="18113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4" action="ppaction://hlinksldjump" tooltip="Tomy"/>
          </p:cNvPr>
          <p:cNvSpPr/>
          <p:nvPr/>
        </p:nvSpPr>
        <p:spPr>
          <a:xfrm>
            <a:off x="2756311" y="90569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4" action="ppaction://hlinksldjump" tooltip="Jahlilas"/>
          </p:cNvPr>
          <p:cNvSpPr/>
          <p:nvPr/>
        </p:nvSpPr>
        <p:spPr>
          <a:xfrm>
            <a:off x="3606816" y="857793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4" action="ppaction://hlinksldjump" tooltip="Mariealice"/>
          </p:cNvPr>
          <p:cNvSpPr/>
          <p:nvPr/>
        </p:nvSpPr>
        <p:spPr>
          <a:xfrm>
            <a:off x="4236720" y="8969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4" action="ppaction://hlinksldjump" tooltip="caitlin"/>
          </p:cNvPr>
          <p:cNvSpPr/>
          <p:nvPr/>
        </p:nvSpPr>
        <p:spPr>
          <a:xfrm>
            <a:off x="4751257" y="853440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Ellipse 17">
            <a:hlinkClick r:id="rId4" action="ppaction://hlinksldjump" tooltip="Kylian"/>
          </p:cNvPr>
          <p:cNvSpPr/>
          <p:nvPr/>
        </p:nvSpPr>
        <p:spPr>
          <a:xfrm>
            <a:off x="6263588" y="2436223"/>
            <a:ext cx="546513" cy="7968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4" action="ppaction://hlinksldjump" tooltip="Marvyn"/>
          </p:cNvPr>
          <p:cNvSpPr/>
          <p:nvPr/>
        </p:nvSpPr>
        <p:spPr>
          <a:xfrm>
            <a:off x="1986276" y="962294"/>
            <a:ext cx="434023" cy="64879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4" action="ppaction://hlinksldjump" tooltip="Shelsy"/>
          </p:cNvPr>
          <p:cNvSpPr/>
          <p:nvPr/>
        </p:nvSpPr>
        <p:spPr>
          <a:xfrm>
            <a:off x="2473221" y="1965956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Ellipse 21">
            <a:hlinkClick r:id="rId4" action="ppaction://hlinksldjump" tooltip="Iezahël"/>
          </p:cNvPr>
          <p:cNvSpPr/>
          <p:nvPr/>
        </p:nvSpPr>
        <p:spPr>
          <a:xfrm>
            <a:off x="5252006" y="1848395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235" y="17417"/>
            <a:ext cx="2503765" cy="1319349"/>
          </a:xfrm>
          <a:prstGeom prst="rect">
            <a:avLst/>
          </a:prstGeom>
        </p:spPr>
      </p:pic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1407149"/>
              </p:ext>
            </p:extLst>
          </p:nvPr>
        </p:nvGraphicFramePr>
        <p:xfrm>
          <a:off x="7350034" y="1828800"/>
          <a:ext cx="4807098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549">
                  <a:extLst>
                    <a:ext uri="{9D8B030D-6E8A-4147-A177-3AD203B41FA5}">
                      <a16:colId xmlns:a16="http://schemas.microsoft.com/office/drawing/2014/main" val="1790226207"/>
                    </a:ext>
                  </a:extLst>
                </a:gridCol>
                <a:gridCol w="2403549">
                  <a:extLst>
                    <a:ext uri="{9D8B030D-6E8A-4147-A177-3AD203B41FA5}">
                      <a16:colId xmlns:a16="http://schemas.microsoft.com/office/drawing/2014/main" val="1605400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34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919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95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756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Kylian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187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260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Mélissa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3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52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Iezahël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70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9707"/>
                  </a:ext>
                </a:extLst>
              </a:tr>
            </a:tbl>
          </a:graphicData>
        </a:graphic>
      </p:graphicFrame>
      <p:sp>
        <p:nvSpPr>
          <p:cNvPr id="3" name="Rectangle 2">
            <a:hlinkClick r:id="" action="ppaction://macro?name=Slide1.Wrong"/>
          </p:cNvPr>
          <p:cNvSpPr/>
          <p:nvPr/>
        </p:nvSpPr>
        <p:spPr>
          <a:xfrm>
            <a:off x="7333226" y="2204714"/>
            <a:ext cx="2355008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350034" y="261257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7350033" y="483325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350034" y="295358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7367659" y="3715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389329" y="3369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Correct"/>
          </p:cNvPr>
          <p:cNvSpPr/>
          <p:nvPr/>
        </p:nvSpPr>
        <p:spPr>
          <a:xfrm>
            <a:off x="7361868" y="44513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367660" y="4118235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7361868" y="554519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361868" y="5195448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733935" y="303626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9736051" y="2569026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753583" y="2140180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9708378" y="37450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753583" y="336634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372293" y="197118"/>
            <a:ext cx="3048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who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37" name="ZoneTexte 36"/>
          <p:cNvSpPr txBox="1"/>
          <p:nvPr/>
        </p:nvSpPr>
        <p:spPr>
          <a:xfrm>
            <a:off x="8269695" y="1369349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n°6</a:t>
            </a:r>
            <a:endParaRPr lang="fr-FR" dirty="0"/>
          </a:p>
        </p:txBody>
      </p:sp>
      <p:sp>
        <p:nvSpPr>
          <p:cNvPr id="38" name="ZoneTexte 37"/>
          <p:cNvSpPr txBox="1"/>
          <p:nvPr/>
        </p:nvSpPr>
        <p:spPr>
          <a:xfrm>
            <a:off x="375772" y="5908040"/>
            <a:ext cx="6240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err="1" smtClean="0"/>
              <a:t>Listen</a:t>
            </a:r>
            <a:r>
              <a:rPr lang="fr-FR" sz="1100" dirty="0" smtClean="0"/>
              <a:t> to the audio and </a:t>
            </a:r>
            <a:r>
              <a:rPr lang="fr-FR" sz="1100" dirty="0" err="1" smtClean="0"/>
              <a:t>guess</a:t>
            </a:r>
            <a:r>
              <a:rPr lang="fr-FR" sz="1100" dirty="0" smtClean="0"/>
              <a:t> </a:t>
            </a:r>
            <a:r>
              <a:rPr lang="fr-FR" sz="1100" dirty="0" err="1" smtClean="0"/>
              <a:t>which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is</a:t>
            </a:r>
            <a:r>
              <a:rPr lang="fr-FR" sz="1100" dirty="0" smtClean="0"/>
              <a:t> </a:t>
            </a:r>
            <a:r>
              <a:rPr lang="fr-FR" sz="1100" dirty="0" err="1" smtClean="0"/>
              <a:t>presenting</a:t>
            </a:r>
            <a:r>
              <a:rPr lang="fr-FR" sz="1100" dirty="0" smtClean="0"/>
              <a:t> </a:t>
            </a:r>
            <a:r>
              <a:rPr lang="fr-FR" sz="1100" dirty="0" err="1" smtClean="0"/>
              <a:t>itself</a:t>
            </a:r>
            <a:r>
              <a:rPr lang="fr-FR" sz="1100" dirty="0" smtClean="0"/>
              <a:t> </a:t>
            </a:r>
            <a:r>
              <a:rPr lang="fr-FR" sz="1100" dirty="0" err="1" smtClean="0"/>
              <a:t>hoover</a:t>
            </a:r>
            <a:r>
              <a:rPr lang="fr-FR" sz="1100" dirty="0" smtClean="0"/>
              <a:t> the mouse over the </a:t>
            </a:r>
            <a:r>
              <a:rPr lang="fr-FR" sz="1100" dirty="0" err="1" smtClean="0"/>
              <a:t>picture</a:t>
            </a:r>
            <a:r>
              <a:rPr lang="fr-FR" sz="1100" dirty="0" smtClean="0"/>
              <a:t> to </a:t>
            </a:r>
            <a:r>
              <a:rPr lang="fr-FR" sz="1100" dirty="0" err="1" smtClean="0"/>
              <a:t>see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name.Choose</a:t>
            </a:r>
            <a:r>
              <a:rPr lang="fr-FR" sz="1100" dirty="0" smtClean="0"/>
              <a:t> a </a:t>
            </a:r>
            <a:r>
              <a:rPr lang="fr-FR" sz="1100" dirty="0" err="1" smtClean="0"/>
              <a:t>name</a:t>
            </a:r>
            <a:r>
              <a:rPr lang="fr-FR" sz="1100" dirty="0" smtClean="0"/>
              <a:t> on the </a:t>
            </a:r>
            <a:r>
              <a:rPr lang="fr-FR" sz="1100" dirty="0" err="1" smtClean="0"/>
              <a:t>list</a:t>
            </a:r>
            <a:r>
              <a:rPr lang="fr-FR" sz="1100" dirty="0" smtClean="0"/>
              <a:t> by </a:t>
            </a:r>
            <a:r>
              <a:rPr lang="fr-FR" sz="1100" dirty="0" err="1" smtClean="0"/>
              <a:t>clicking</a:t>
            </a:r>
            <a:r>
              <a:rPr lang="fr-FR" sz="1100" dirty="0" smtClean="0"/>
              <a:t> on </a:t>
            </a:r>
            <a:r>
              <a:rPr lang="fr-FR" sz="1100" dirty="0" err="1" smtClean="0"/>
              <a:t>it</a:t>
            </a:r>
            <a:r>
              <a:rPr lang="fr-FR" sz="1100" dirty="0" smtClean="0"/>
              <a:t>.</a:t>
            </a:r>
            <a:endParaRPr lang="fr-FR" sz="1100" dirty="0"/>
          </a:p>
        </p:txBody>
      </p:sp>
      <p:pic>
        <p:nvPicPr>
          <p:cNvPr id="39" name="Mélissa Euro Complet 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143983" y="5990717"/>
            <a:ext cx="609600" cy="609600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9790473" y="4118235"/>
            <a:ext cx="2212524" cy="236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ZoneTexte 40">
            <a:hlinkClick r:id="" action="ppaction://macro?name=Slide1.Wrong"/>
          </p:cNvPr>
          <p:cNvSpPr txBox="1"/>
          <p:nvPr/>
        </p:nvSpPr>
        <p:spPr>
          <a:xfrm>
            <a:off x="9831537" y="4035916"/>
            <a:ext cx="1679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17110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74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hlinkClick r:id="rId4" action="ppaction://hlinksldjump" tooltip="Tahia"/>
          </p:cNvPr>
          <p:cNvSpPr/>
          <p:nvPr/>
        </p:nvSpPr>
        <p:spPr>
          <a:xfrm>
            <a:off x="5342708" y="2664823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653144"/>
            <a:ext cx="6821644" cy="5120640"/>
          </a:xfrm>
        </p:spPr>
      </p:pic>
      <p:sp>
        <p:nvSpPr>
          <p:cNvPr id="7" name="Ellipse 6">
            <a:hlinkClick r:id="rId4" action="ppaction://hlinksldjump" tooltip="Cassandre"/>
          </p:cNvPr>
          <p:cNvSpPr/>
          <p:nvPr/>
        </p:nvSpPr>
        <p:spPr>
          <a:xfrm>
            <a:off x="4319451" y="2664822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4" action="ppaction://hlinksldjump" tooltip="Liopa"/>
          </p:cNvPr>
          <p:cNvSpPr/>
          <p:nvPr/>
        </p:nvSpPr>
        <p:spPr>
          <a:xfrm>
            <a:off x="3331028" y="2664821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4" action="ppaction://hlinksldjump" tooltip="Jasmina"/>
          </p:cNvPr>
          <p:cNvSpPr/>
          <p:nvPr/>
        </p:nvSpPr>
        <p:spPr>
          <a:xfrm>
            <a:off x="2333897" y="2569026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4" action="ppaction://hlinksldjump" tooltip="MaËl"/>
          </p:cNvPr>
          <p:cNvSpPr/>
          <p:nvPr/>
        </p:nvSpPr>
        <p:spPr>
          <a:xfrm>
            <a:off x="985588" y="2834641"/>
            <a:ext cx="595017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4" action="ppaction://hlinksldjump" tooltip="Eva"/>
          </p:cNvPr>
          <p:cNvSpPr/>
          <p:nvPr/>
        </p:nvSpPr>
        <p:spPr>
          <a:xfrm>
            <a:off x="3146730" y="1907176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4" action="ppaction://hlinksldjump" tooltip="Mélissa"/>
          </p:cNvPr>
          <p:cNvSpPr/>
          <p:nvPr/>
        </p:nvSpPr>
        <p:spPr>
          <a:xfrm>
            <a:off x="3587931" y="1881048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4" action="ppaction://hlinksldjump" tooltip="Timothé"/>
          </p:cNvPr>
          <p:cNvSpPr/>
          <p:nvPr/>
        </p:nvSpPr>
        <p:spPr>
          <a:xfrm>
            <a:off x="4374638" y="18113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4" action="ppaction://hlinksldjump" tooltip="Tomy"/>
          </p:cNvPr>
          <p:cNvSpPr/>
          <p:nvPr/>
        </p:nvSpPr>
        <p:spPr>
          <a:xfrm>
            <a:off x="2756311" y="90569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4" action="ppaction://hlinksldjump" tooltip="Jahlilas"/>
          </p:cNvPr>
          <p:cNvSpPr/>
          <p:nvPr/>
        </p:nvSpPr>
        <p:spPr>
          <a:xfrm>
            <a:off x="3606816" y="857793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4" action="ppaction://hlinksldjump" tooltip="Mariealice"/>
          </p:cNvPr>
          <p:cNvSpPr/>
          <p:nvPr/>
        </p:nvSpPr>
        <p:spPr>
          <a:xfrm>
            <a:off x="4236720" y="8969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4" action="ppaction://hlinksldjump" tooltip="caitlin"/>
          </p:cNvPr>
          <p:cNvSpPr/>
          <p:nvPr/>
        </p:nvSpPr>
        <p:spPr>
          <a:xfrm>
            <a:off x="4751257" y="853440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Ellipse 17">
            <a:hlinkClick r:id="rId4" action="ppaction://hlinksldjump" tooltip="Kylian"/>
          </p:cNvPr>
          <p:cNvSpPr/>
          <p:nvPr/>
        </p:nvSpPr>
        <p:spPr>
          <a:xfrm>
            <a:off x="6263588" y="2436223"/>
            <a:ext cx="546513" cy="7968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4" action="ppaction://hlinksldjump" tooltip="Marvyn"/>
          </p:cNvPr>
          <p:cNvSpPr/>
          <p:nvPr/>
        </p:nvSpPr>
        <p:spPr>
          <a:xfrm>
            <a:off x="1986276" y="962294"/>
            <a:ext cx="434023" cy="64879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4" action="ppaction://hlinksldjump" tooltip="Shelsy"/>
          </p:cNvPr>
          <p:cNvSpPr/>
          <p:nvPr/>
        </p:nvSpPr>
        <p:spPr>
          <a:xfrm>
            <a:off x="2473221" y="1965956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Ellipse 21">
            <a:hlinkClick r:id="rId4" action="ppaction://hlinksldjump" tooltip="Iezahël"/>
          </p:cNvPr>
          <p:cNvSpPr/>
          <p:nvPr/>
        </p:nvSpPr>
        <p:spPr>
          <a:xfrm>
            <a:off x="5252006" y="1848395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235" y="17417"/>
            <a:ext cx="2503765" cy="1319349"/>
          </a:xfrm>
          <a:prstGeom prst="rect">
            <a:avLst/>
          </a:prstGeom>
        </p:spPr>
      </p:pic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554575"/>
              </p:ext>
            </p:extLst>
          </p:nvPr>
        </p:nvGraphicFramePr>
        <p:xfrm>
          <a:off x="7361868" y="1762304"/>
          <a:ext cx="4807098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549">
                  <a:extLst>
                    <a:ext uri="{9D8B030D-6E8A-4147-A177-3AD203B41FA5}">
                      <a16:colId xmlns:a16="http://schemas.microsoft.com/office/drawing/2014/main" val="1790226207"/>
                    </a:ext>
                  </a:extLst>
                </a:gridCol>
                <a:gridCol w="2403549">
                  <a:extLst>
                    <a:ext uri="{9D8B030D-6E8A-4147-A177-3AD203B41FA5}">
                      <a16:colId xmlns:a16="http://schemas.microsoft.com/office/drawing/2014/main" val="1605400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34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919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95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756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Kylian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187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260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Mélissa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3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52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Iezahël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70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9707"/>
                  </a:ext>
                </a:extLst>
              </a:tr>
            </a:tbl>
          </a:graphicData>
        </a:graphic>
      </p:graphicFrame>
      <p:sp>
        <p:nvSpPr>
          <p:cNvPr id="3" name="Rectangle 2">
            <a:hlinkClick r:id="" action="ppaction://macro?name=Slide1.Wrong"/>
          </p:cNvPr>
          <p:cNvSpPr/>
          <p:nvPr/>
        </p:nvSpPr>
        <p:spPr>
          <a:xfrm>
            <a:off x="7333226" y="2204714"/>
            <a:ext cx="2355008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350034" y="261257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Correct"/>
          </p:cNvPr>
          <p:cNvSpPr/>
          <p:nvPr/>
        </p:nvSpPr>
        <p:spPr>
          <a:xfrm>
            <a:off x="7350033" y="483325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350034" y="295358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7367659" y="3715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389329" y="3369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7361868" y="44513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367660" y="4118235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7361868" y="54820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361868" y="5195448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733935" y="303626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9736051" y="2569026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753583" y="2140180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9708378" y="37450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753583" y="336634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372293" y="197118"/>
            <a:ext cx="3048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who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37" name="ZoneTexte 36"/>
          <p:cNvSpPr txBox="1"/>
          <p:nvPr/>
        </p:nvSpPr>
        <p:spPr>
          <a:xfrm>
            <a:off x="8269695" y="1369349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n°7</a:t>
            </a:r>
            <a:endParaRPr lang="fr-FR" dirty="0"/>
          </a:p>
        </p:txBody>
      </p:sp>
      <p:sp>
        <p:nvSpPr>
          <p:cNvPr id="38" name="ZoneTexte 37"/>
          <p:cNvSpPr txBox="1"/>
          <p:nvPr/>
        </p:nvSpPr>
        <p:spPr>
          <a:xfrm>
            <a:off x="375772" y="5908040"/>
            <a:ext cx="6240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err="1" smtClean="0"/>
              <a:t>Listen</a:t>
            </a:r>
            <a:r>
              <a:rPr lang="fr-FR" sz="1100" dirty="0" smtClean="0"/>
              <a:t> to the audio and </a:t>
            </a:r>
            <a:r>
              <a:rPr lang="fr-FR" sz="1100" dirty="0" err="1" smtClean="0"/>
              <a:t>guess</a:t>
            </a:r>
            <a:r>
              <a:rPr lang="fr-FR" sz="1100" dirty="0" smtClean="0"/>
              <a:t> </a:t>
            </a:r>
            <a:r>
              <a:rPr lang="fr-FR" sz="1100" dirty="0" err="1" smtClean="0"/>
              <a:t>which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is</a:t>
            </a:r>
            <a:r>
              <a:rPr lang="fr-FR" sz="1100" dirty="0" smtClean="0"/>
              <a:t> </a:t>
            </a:r>
            <a:r>
              <a:rPr lang="fr-FR" sz="1100" dirty="0" err="1" smtClean="0"/>
              <a:t>presenting</a:t>
            </a:r>
            <a:r>
              <a:rPr lang="fr-FR" sz="1100" dirty="0" smtClean="0"/>
              <a:t> </a:t>
            </a:r>
            <a:r>
              <a:rPr lang="fr-FR" sz="1100" dirty="0" err="1" smtClean="0"/>
              <a:t>itself</a:t>
            </a:r>
            <a:r>
              <a:rPr lang="fr-FR" sz="1100" dirty="0" smtClean="0"/>
              <a:t> </a:t>
            </a:r>
            <a:r>
              <a:rPr lang="fr-FR" sz="1100" dirty="0" err="1" smtClean="0"/>
              <a:t>hoover</a:t>
            </a:r>
            <a:r>
              <a:rPr lang="fr-FR" sz="1100" dirty="0" smtClean="0"/>
              <a:t> the mouse over the </a:t>
            </a:r>
            <a:r>
              <a:rPr lang="fr-FR" sz="1100" dirty="0" err="1" smtClean="0"/>
              <a:t>picture</a:t>
            </a:r>
            <a:r>
              <a:rPr lang="fr-FR" sz="1100" dirty="0" smtClean="0"/>
              <a:t> to </a:t>
            </a:r>
            <a:r>
              <a:rPr lang="fr-FR" sz="1100" dirty="0" err="1" smtClean="0"/>
              <a:t>see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name.Choose</a:t>
            </a:r>
            <a:r>
              <a:rPr lang="fr-FR" sz="1100" dirty="0" smtClean="0"/>
              <a:t> a </a:t>
            </a:r>
            <a:r>
              <a:rPr lang="fr-FR" sz="1100" dirty="0" err="1" smtClean="0"/>
              <a:t>name</a:t>
            </a:r>
            <a:r>
              <a:rPr lang="fr-FR" sz="1100" dirty="0" smtClean="0"/>
              <a:t> on the </a:t>
            </a:r>
            <a:r>
              <a:rPr lang="fr-FR" sz="1100" dirty="0" err="1" smtClean="0"/>
              <a:t>list</a:t>
            </a:r>
            <a:r>
              <a:rPr lang="fr-FR" sz="1100" dirty="0" smtClean="0"/>
              <a:t> by </a:t>
            </a:r>
            <a:r>
              <a:rPr lang="fr-FR" sz="1100" dirty="0" err="1" smtClean="0"/>
              <a:t>clicking</a:t>
            </a:r>
            <a:r>
              <a:rPr lang="fr-FR" sz="1100" dirty="0" smtClean="0"/>
              <a:t> on </a:t>
            </a:r>
            <a:r>
              <a:rPr lang="fr-FR" sz="1100" dirty="0" err="1" smtClean="0"/>
              <a:t>it</a:t>
            </a:r>
            <a:r>
              <a:rPr lang="fr-FR" sz="1100" dirty="0" smtClean="0"/>
              <a:t>.</a:t>
            </a:r>
            <a:endParaRPr lang="fr-FR" sz="1100" dirty="0"/>
          </a:p>
        </p:txBody>
      </p:sp>
      <p:pic>
        <p:nvPicPr>
          <p:cNvPr id="39" name="Projet présentation euro Timothé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13040" y="6062418"/>
            <a:ext cx="609600" cy="609600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9753583" y="4118235"/>
            <a:ext cx="1510162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Rectangle 40"/>
          <p:cNvSpPr/>
          <p:nvPr/>
        </p:nvSpPr>
        <p:spPr>
          <a:xfrm>
            <a:off x="9834055" y="4048460"/>
            <a:ext cx="2212524" cy="236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559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300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hlinkClick r:id="rId4" action="ppaction://hlinksldjump" tooltip="Tahia"/>
          </p:cNvPr>
          <p:cNvSpPr/>
          <p:nvPr/>
        </p:nvSpPr>
        <p:spPr>
          <a:xfrm>
            <a:off x="5342708" y="2664823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653144"/>
            <a:ext cx="6821644" cy="5120640"/>
          </a:xfrm>
        </p:spPr>
      </p:pic>
      <p:sp>
        <p:nvSpPr>
          <p:cNvPr id="7" name="Ellipse 6">
            <a:hlinkClick r:id="rId4" action="ppaction://hlinksldjump" tooltip="Cassandre"/>
          </p:cNvPr>
          <p:cNvSpPr/>
          <p:nvPr/>
        </p:nvSpPr>
        <p:spPr>
          <a:xfrm>
            <a:off x="4319451" y="2664822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4" action="ppaction://hlinksldjump" tooltip="Liopa"/>
          </p:cNvPr>
          <p:cNvSpPr/>
          <p:nvPr/>
        </p:nvSpPr>
        <p:spPr>
          <a:xfrm>
            <a:off x="3331028" y="2664821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4" action="ppaction://hlinksldjump" tooltip="Jasmina"/>
          </p:cNvPr>
          <p:cNvSpPr/>
          <p:nvPr/>
        </p:nvSpPr>
        <p:spPr>
          <a:xfrm>
            <a:off x="2333897" y="2569026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4" action="ppaction://hlinksldjump" tooltip="MaËl"/>
          </p:cNvPr>
          <p:cNvSpPr/>
          <p:nvPr/>
        </p:nvSpPr>
        <p:spPr>
          <a:xfrm>
            <a:off x="985588" y="2834641"/>
            <a:ext cx="595017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4" action="ppaction://hlinksldjump" tooltip="Eva"/>
          </p:cNvPr>
          <p:cNvSpPr/>
          <p:nvPr/>
        </p:nvSpPr>
        <p:spPr>
          <a:xfrm>
            <a:off x="3146730" y="1907176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4" action="ppaction://hlinksldjump" tooltip="Mélissa"/>
          </p:cNvPr>
          <p:cNvSpPr/>
          <p:nvPr/>
        </p:nvSpPr>
        <p:spPr>
          <a:xfrm>
            <a:off x="3587931" y="1881048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4" action="ppaction://hlinksldjump" tooltip="Timothé"/>
          </p:cNvPr>
          <p:cNvSpPr/>
          <p:nvPr/>
        </p:nvSpPr>
        <p:spPr>
          <a:xfrm>
            <a:off x="4374638" y="18113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4" action="ppaction://hlinksldjump" tooltip="Tomy"/>
          </p:cNvPr>
          <p:cNvSpPr/>
          <p:nvPr/>
        </p:nvSpPr>
        <p:spPr>
          <a:xfrm>
            <a:off x="2756311" y="90569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4" action="ppaction://hlinksldjump" tooltip="Jahlilas"/>
          </p:cNvPr>
          <p:cNvSpPr/>
          <p:nvPr/>
        </p:nvSpPr>
        <p:spPr>
          <a:xfrm>
            <a:off x="3606816" y="857793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4" action="ppaction://hlinksldjump" tooltip="Mariealice"/>
          </p:cNvPr>
          <p:cNvSpPr/>
          <p:nvPr/>
        </p:nvSpPr>
        <p:spPr>
          <a:xfrm>
            <a:off x="4236720" y="8969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4" action="ppaction://hlinksldjump" tooltip="caitlin"/>
          </p:cNvPr>
          <p:cNvSpPr/>
          <p:nvPr/>
        </p:nvSpPr>
        <p:spPr>
          <a:xfrm>
            <a:off x="4751257" y="853440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Ellipse 17">
            <a:hlinkClick r:id="rId4" action="ppaction://hlinksldjump" tooltip="Kylian"/>
          </p:cNvPr>
          <p:cNvSpPr/>
          <p:nvPr/>
        </p:nvSpPr>
        <p:spPr>
          <a:xfrm>
            <a:off x="6263588" y="2436223"/>
            <a:ext cx="546513" cy="7968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4" action="ppaction://hlinksldjump" tooltip="Marvyn"/>
          </p:cNvPr>
          <p:cNvSpPr/>
          <p:nvPr/>
        </p:nvSpPr>
        <p:spPr>
          <a:xfrm>
            <a:off x="1986276" y="962294"/>
            <a:ext cx="434023" cy="64879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4" action="ppaction://hlinksldjump" tooltip="Shelsy"/>
          </p:cNvPr>
          <p:cNvSpPr/>
          <p:nvPr/>
        </p:nvSpPr>
        <p:spPr>
          <a:xfrm>
            <a:off x="2473221" y="1965956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Ellipse 21">
            <a:hlinkClick r:id="rId4" action="ppaction://hlinksldjump" tooltip="Iezahël"/>
          </p:cNvPr>
          <p:cNvSpPr/>
          <p:nvPr/>
        </p:nvSpPr>
        <p:spPr>
          <a:xfrm>
            <a:off x="5252006" y="1848395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235" y="17417"/>
            <a:ext cx="2503765" cy="1319349"/>
          </a:xfrm>
          <a:prstGeom prst="rect">
            <a:avLst/>
          </a:prstGeom>
        </p:spPr>
      </p:pic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5234730"/>
              </p:ext>
            </p:extLst>
          </p:nvPr>
        </p:nvGraphicFramePr>
        <p:xfrm>
          <a:off x="7350034" y="1828800"/>
          <a:ext cx="4807098" cy="4348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549">
                  <a:extLst>
                    <a:ext uri="{9D8B030D-6E8A-4147-A177-3AD203B41FA5}">
                      <a16:colId xmlns:a16="http://schemas.microsoft.com/office/drawing/2014/main" val="1790226207"/>
                    </a:ext>
                  </a:extLst>
                </a:gridCol>
                <a:gridCol w="2403549">
                  <a:extLst>
                    <a:ext uri="{9D8B030D-6E8A-4147-A177-3AD203B41FA5}">
                      <a16:colId xmlns:a16="http://schemas.microsoft.com/office/drawing/2014/main" val="1605400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34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919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95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756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Kylian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187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err="1" smtClean="0"/>
                        <a:t>tomy</a:t>
                      </a:r>
                      <a:endParaRPr lang="fr-FR" dirty="0" smtClean="0"/>
                    </a:p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260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Mélissa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3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52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Iezahël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70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9707"/>
                  </a:ext>
                </a:extLst>
              </a:tr>
            </a:tbl>
          </a:graphicData>
        </a:graphic>
      </p:graphicFrame>
      <p:sp>
        <p:nvSpPr>
          <p:cNvPr id="3" name="Rectangle 2">
            <a:hlinkClick r:id="" action="ppaction://macro?name=Slide1.Wrong"/>
          </p:cNvPr>
          <p:cNvSpPr/>
          <p:nvPr/>
        </p:nvSpPr>
        <p:spPr>
          <a:xfrm>
            <a:off x="7333226" y="2204714"/>
            <a:ext cx="2355008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350034" y="261257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7350033" y="483325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350034" y="295358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7367659" y="3715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389329" y="3369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7361868" y="44513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367660" y="4118235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7350032" y="579655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361868" y="5195448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733935" y="303626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Correct"/>
          </p:cNvPr>
          <p:cNvSpPr/>
          <p:nvPr/>
        </p:nvSpPr>
        <p:spPr>
          <a:xfrm>
            <a:off x="9736051" y="2569026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753583" y="2140180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9708378" y="37450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753583" y="336634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372293" y="197118"/>
            <a:ext cx="3048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who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37" name="ZoneTexte 36"/>
          <p:cNvSpPr txBox="1"/>
          <p:nvPr/>
        </p:nvSpPr>
        <p:spPr>
          <a:xfrm>
            <a:off x="8269694" y="1370307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n°8</a:t>
            </a:r>
            <a:endParaRPr lang="fr-FR" dirty="0"/>
          </a:p>
        </p:txBody>
      </p:sp>
      <p:sp>
        <p:nvSpPr>
          <p:cNvPr id="38" name="ZoneTexte 37"/>
          <p:cNvSpPr txBox="1"/>
          <p:nvPr/>
        </p:nvSpPr>
        <p:spPr>
          <a:xfrm>
            <a:off x="375772" y="5908040"/>
            <a:ext cx="6240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err="1" smtClean="0"/>
              <a:t>Listen</a:t>
            </a:r>
            <a:r>
              <a:rPr lang="fr-FR" sz="1100" dirty="0" smtClean="0"/>
              <a:t> to the audio and </a:t>
            </a:r>
            <a:r>
              <a:rPr lang="fr-FR" sz="1100" dirty="0" err="1" smtClean="0"/>
              <a:t>guess</a:t>
            </a:r>
            <a:r>
              <a:rPr lang="fr-FR" sz="1100" dirty="0" smtClean="0"/>
              <a:t> </a:t>
            </a:r>
            <a:r>
              <a:rPr lang="fr-FR" sz="1100" dirty="0" err="1" smtClean="0"/>
              <a:t>which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is</a:t>
            </a:r>
            <a:r>
              <a:rPr lang="fr-FR" sz="1100" dirty="0" smtClean="0"/>
              <a:t> </a:t>
            </a:r>
            <a:r>
              <a:rPr lang="fr-FR" sz="1100" dirty="0" err="1" smtClean="0"/>
              <a:t>presenting</a:t>
            </a:r>
            <a:r>
              <a:rPr lang="fr-FR" sz="1100" dirty="0" smtClean="0"/>
              <a:t> </a:t>
            </a:r>
            <a:r>
              <a:rPr lang="fr-FR" sz="1100" dirty="0" err="1" smtClean="0"/>
              <a:t>itself</a:t>
            </a:r>
            <a:r>
              <a:rPr lang="fr-FR" sz="1100" dirty="0" smtClean="0"/>
              <a:t> </a:t>
            </a:r>
            <a:r>
              <a:rPr lang="fr-FR" sz="1100" dirty="0" err="1" smtClean="0"/>
              <a:t>hoover</a:t>
            </a:r>
            <a:r>
              <a:rPr lang="fr-FR" sz="1100" dirty="0" smtClean="0"/>
              <a:t> the mouse over the </a:t>
            </a:r>
            <a:r>
              <a:rPr lang="fr-FR" sz="1100" dirty="0" err="1" smtClean="0"/>
              <a:t>picture</a:t>
            </a:r>
            <a:r>
              <a:rPr lang="fr-FR" sz="1100" dirty="0" smtClean="0"/>
              <a:t> to </a:t>
            </a:r>
            <a:r>
              <a:rPr lang="fr-FR" sz="1100" dirty="0" err="1" smtClean="0"/>
              <a:t>see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name.Choose</a:t>
            </a:r>
            <a:r>
              <a:rPr lang="fr-FR" sz="1100" dirty="0" smtClean="0"/>
              <a:t> a </a:t>
            </a:r>
            <a:r>
              <a:rPr lang="fr-FR" sz="1100" dirty="0" err="1" smtClean="0"/>
              <a:t>name</a:t>
            </a:r>
            <a:r>
              <a:rPr lang="fr-FR" sz="1100" dirty="0" smtClean="0"/>
              <a:t> on the </a:t>
            </a:r>
            <a:r>
              <a:rPr lang="fr-FR" sz="1100" dirty="0" err="1" smtClean="0"/>
              <a:t>list</a:t>
            </a:r>
            <a:r>
              <a:rPr lang="fr-FR" sz="1100" dirty="0" smtClean="0"/>
              <a:t> by </a:t>
            </a:r>
            <a:r>
              <a:rPr lang="fr-FR" sz="1100" dirty="0" err="1" smtClean="0"/>
              <a:t>clicking</a:t>
            </a:r>
            <a:r>
              <a:rPr lang="fr-FR" sz="1100" dirty="0" smtClean="0"/>
              <a:t> on </a:t>
            </a:r>
            <a:r>
              <a:rPr lang="fr-FR" sz="1100" dirty="0" err="1" smtClean="0"/>
              <a:t>it</a:t>
            </a:r>
            <a:r>
              <a:rPr lang="fr-FR" sz="1100" dirty="0" smtClean="0"/>
              <a:t>.</a:t>
            </a:r>
            <a:endParaRPr lang="fr-FR" sz="1100" dirty="0"/>
          </a:p>
        </p:txBody>
      </p:sp>
      <p:pic>
        <p:nvPicPr>
          <p:cNvPr id="39" name="Liop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22640" y="6037865"/>
            <a:ext cx="609600" cy="609600"/>
          </a:xfrm>
          <a:prstGeom prst="rect">
            <a:avLst/>
          </a:prstGeom>
        </p:spPr>
      </p:pic>
      <p:sp>
        <p:nvSpPr>
          <p:cNvPr id="40" name="Rectangle 39"/>
          <p:cNvSpPr/>
          <p:nvPr/>
        </p:nvSpPr>
        <p:spPr>
          <a:xfrm>
            <a:off x="7333226" y="5864007"/>
            <a:ext cx="1532998" cy="26572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Rectangle 40"/>
          <p:cNvSpPr/>
          <p:nvPr/>
        </p:nvSpPr>
        <p:spPr>
          <a:xfrm>
            <a:off x="7389329" y="5828483"/>
            <a:ext cx="1169100" cy="2692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Rectangle 41">
            <a:hlinkClick r:id="" action="ppaction://macro?name=Slide1.Wrong"/>
          </p:cNvPr>
          <p:cNvSpPr/>
          <p:nvPr/>
        </p:nvSpPr>
        <p:spPr>
          <a:xfrm>
            <a:off x="7333226" y="547762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231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83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10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hlinkClick r:id="rId4" action="ppaction://hlinksldjump" tooltip="Tahia"/>
          </p:cNvPr>
          <p:cNvSpPr/>
          <p:nvPr/>
        </p:nvSpPr>
        <p:spPr>
          <a:xfrm>
            <a:off x="5342708" y="2664823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653144"/>
            <a:ext cx="6821644" cy="5120640"/>
          </a:xfrm>
        </p:spPr>
      </p:pic>
      <p:sp>
        <p:nvSpPr>
          <p:cNvPr id="7" name="Ellipse 6">
            <a:hlinkClick r:id="rId4" action="ppaction://hlinksldjump" tooltip="Cassandre"/>
          </p:cNvPr>
          <p:cNvSpPr/>
          <p:nvPr/>
        </p:nvSpPr>
        <p:spPr>
          <a:xfrm>
            <a:off x="4319451" y="2664822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4" action="ppaction://hlinksldjump" tooltip="Liopa"/>
          </p:cNvPr>
          <p:cNvSpPr/>
          <p:nvPr/>
        </p:nvSpPr>
        <p:spPr>
          <a:xfrm>
            <a:off x="3331028" y="2664821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4" action="ppaction://hlinksldjump" tooltip="Jasmina"/>
          </p:cNvPr>
          <p:cNvSpPr/>
          <p:nvPr/>
        </p:nvSpPr>
        <p:spPr>
          <a:xfrm>
            <a:off x="2333897" y="2569026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4" action="ppaction://hlinksldjump" tooltip="MaËl"/>
          </p:cNvPr>
          <p:cNvSpPr/>
          <p:nvPr/>
        </p:nvSpPr>
        <p:spPr>
          <a:xfrm>
            <a:off x="985588" y="2834641"/>
            <a:ext cx="595017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4" action="ppaction://hlinksldjump" tooltip="Eva"/>
          </p:cNvPr>
          <p:cNvSpPr/>
          <p:nvPr/>
        </p:nvSpPr>
        <p:spPr>
          <a:xfrm>
            <a:off x="3146730" y="1907176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4" action="ppaction://hlinksldjump" tooltip="Mélissa"/>
          </p:cNvPr>
          <p:cNvSpPr/>
          <p:nvPr/>
        </p:nvSpPr>
        <p:spPr>
          <a:xfrm>
            <a:off x="3587931" y="1881048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4" action="ppaction://hlinksldjump" tooltip="Timothé"/>
          </p:cNvPr>
          <p:cNvSpPr/>
          <p:nvPr/>
        </p:nvSpPr>
        <p:spPr>
          <a:xfrm>
            <a:off x="4374638" y="18113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4" action="ppaction://hlinksldjump" tooltip="Tomy"/>
          </p:cNvPr>
          <p:cNvSpPr/>
          <p:nvPr/>
        </p:nvSpPr>
        <p:spPr>
          <a:xfrm>
            <a:off x="2756311" y="90569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4" action="ppaction://hlinksldjump" tooltip="Jahlilas"/>
          </p:cNvPr>
          <p:cNvSpPr/>
          <p:nvPr/>
        </p:nvSpPr>
        <p:spPr>
          <a:xfrm>
            <a:off x="3606816" y="857793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4" action="ppaction://hlinksldjump" tooltip="Mariealice"/>
          </p:cNvPr>
          <p:cNvSpPr/>
          <p:nvPr/>
        </p:nvSpPr>
        <p:spPr>
          <a:xfrm>
            <a:off x="4236720" y="8969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4" action="ppaction://hlinksldjump" tooltip="caitlin"/>
          </p:cNvPr>
          <p:cNvSpPr/>
          <p:nvPr/>
        </p:nvSpPr>
        <p:spPr>
          <a:xfrm>
            <a:off x="4751257" y="853440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Ellipse 17">
            <a:hlinkClick r:id="rId4" action="ppaction://hlinksldjump" tooltip="Kylian"/>
          </p:cNvPr>
          <p:cNvSpPr/>
          <p:nvPr/>
        </p:nvSpPr>
        <p:spPr>
          <a:xfrm>
            <a:off x="6263588" y="2436223"/>
            <a:ext cx="546513" cy="7968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4" action="ppaction://hlinksldjump" tooltip="Marvyn"/>
          </p:cNvPr>
          <p:cNvSpPr/>
          <p:nvPr/>
        </p:nvSpPr>
        <p:spPr>
          <a:xfrm>
            <a:off x="1986276" y="962294"/>
            <a:ext cx="434023" cy="64879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4" action="ppaction://hlinksldjump" tooltip="Shelsy"/>
          </p:cNvPr>
          <p:cNvSpPr/>
          <p:nvPr/>
        </p:nvSpPr>
        <p:spPr>
          <a:xfrm>
            <a:off x="2473221" y="1965956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Ellipse 21">
            <a:hlinkClick r:id="rId4" action="ppaction://hlinksldjump" tooltip="Iezahël"/>
          </p:cNvPr>
          <p:cNvSpPr/>
          <p:nvPr/>
        </p:nvSpPr>
        <p:spPr>
          <a:xfrm>
            <a:off x="5252006" y="1848395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235" y="17417"/>
            <a:ext cx="2503765" cy="1319349"/>
          </a:xfrm>
          <a:prstGeom prst="rect">
            <a:avLst/>
          </a:prstGeom>
        </p:spPr>
      </p:pic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5925431"/>
              </p:ext>
            </p:extLst>
          </p:nvPr>
        </p:nvGraphicFramePr>
        <p:xfrm>
          <a:off x="7350034" y="1828800"/>
          <a:ext cx="4807098" cy="4348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549">
                  <a:extLst>
                    <a:ext uri="{9D8B030D-6E8A-4147-A177-3AD203B41FA5}">
                      <a16:colId xmlns:a16="http://schemas.microsoft.com/office/drawing/2014/main" val="1790226207"/>
                    </a:ext>
                  </a:extLst>
                </a:gridCol>
                <a:gridCol w="2403549">
                  <a:extLst>
                    <a:ext uri="{9D8B030D-6E8A-4147-A177-3AD203B41FA5}">
                      <a16:colId xmlns:a16="http://schemas.microsoft.com/office/drawing/2014/main" val="1605400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34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919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95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756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Kylian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187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 err="1" smtClean="0"/>
                        <a:t>tomy</a:t>
                      </a:r>
                      <a:endParaRPr lang="fr-FR" dirty="0" smtClean="0"/>
                    </a:p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260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Mélissa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3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52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Iezahël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70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9707"/>
                  </a:ext>
                </a:extLst>
              </a:tr>
            </a:tbl>
          </a:graphicData>
        </a:graphic>
      </p:graphicFrame>
      <p:sp>
        <p:nvSpPr>
          <p:cNvPr id="3" name="Rectangle 2">
            <a:hlinkClick r:id="" action="ppaction://macro?name=Slide1.Wrong"/>
          </p:cNvPr>
          <p:cNvSpPr/>
          <p:nvPr/>
        </p:nvSpPr>
        <p:spPr>
          <a:xfrm>
            <a:off x="7333226" y="2204714"/>
            <a:ext cx="2355008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350034" y="261257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7350033" y="483325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350034" y="295358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7367659" y="3715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389329" y="3369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7370177" y="5047071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367660" y="4118235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Correct"/>
          </p:cNvPr>
          <p:cNvSpPr/>
          <p:nvPr/>
        </p:nvSpPr>
        <p:spPr>
          <a:xfrm>
            <a:off x="7367658" y="5793509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389329" y="544878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733935" y="303626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9736051" y="2569026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753583" y="2140180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9708378" y="37450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753583" y="336634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372293" y="197118"/>
            <a:ext cx="3048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who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37" name="ZoneTexte 36"/>
          <p:cNvSpPr txBox="1"/>
          <p:nvPr/>
        </p:nvSpPr>
        <p:spPr>
          <a:xfrm>
            <a:off x="8269695" y="1369349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n°9</a:t>
            </a:r>
            <a:endParaRPr lang="fr-FR" dirty="0"/>
          </a:p>
        </p:txBody>
      </p:sp>
      <p:sp>
        <p:nvSpPr>
          <p:cNvPr id="38" name="ZoneTexte 37"/>
          <p:cNvSpPr txBox="1"/>
          <p:nvPr/>
        </p:nvSpPr>
        <p:spPr>
          <a:xfrm>
            <a:off x="375772" y="5908040"/>
            <a:ext cx="6240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err="1" smtClean="0"/>
              <a:t>Listen</a:t>
            </a:r>
            <a:r>
              <a:rPr lang="fr-FR" sz="1100" dirty="0" smtClean="0"/>
              <a:t> to the audio and </a:t>
            </a:r>
            <a:r>
              <a:rPr lang="fr-FR" sz="1100" dirty="0" err="1" smtClean="0"/>
              <a:t>guess</a:t>
            </a:r>
            <a:r>
              <a:rPr lang="fr-FR" sz="1100" dirty="0" smtClean="0"/>
              <a:t> </a:t>
            </a:r>
            <a:r>
              <a:rPr lang="fr-FR" sz="1100" dirty="0" err="1" smtClean="0"/>
              <a:t>which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is</a:t>
            </a:r>
            <a:r>
              <a:rPr lang="fr-FR" sz="1100" dirty="0" smtClean="0"/>
              <a:t> </a:t>
            </a:r>
            <a:r>
              <a:rPr lang="fr-FR" sz="1100" dirty="0" err="1" smtClean="0"/>
              <a:t>presenting</a:t>
            </a:r>
            <a:r>
              <a:rPr lang="fr-FR" sz="1100" dirty="0" smtClean="0"/>
              <a:t> </a:t>
            </a:r>
            <a:r>
              <a:rPr lang="fr-FR" sz="1100" dirty="0" err="1" smtClean="0"/>
              <a:t>itself</a:t>
            </a:r>
            <a:r>
              <a:rPr lang="fr-FR" sz="1100" dirty="0" smtClean="0"/>
              <a:t> </a:t>
            </a:r>
            <a:r>
              <a:rPr lang="fr-FR" sz="1100" dirty="0" err="1" smtClean="0"/>
              <a:t>hoover</a:t>
            </a:r>
            <a:r>
              <a:rPr lang="fr-FR" sz="1100" dirty="0" smtClean="0"/>
              <a:t> the mouse over the </a:t>
            </a:r>
            <a:r>
              <a:rPr lang="fr-FR" sz="1100" dirty="0" err="1" smtClean="0"/>
              <a:t>picture</a:t>
            </a:r>
            <a:r>
              <a:rPr lang="fr-FR" sz="1100" dirty="0" smtClean="0"/>
              <a:t> to </a:t>
            </a:r>
            <a:r>
              <a:rPr lang="fr-FR" sz="1100" dirty="0" err="1" smtClean="0"/>
              <a:t>see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name.Choose</a:t>
            </a:r>
            <a:r>
              <a:rPr lang="fr-FR" sz="1100" dirty="0" smtClean="0"/>
              <a:t> a </a:t>
            </a:r>
            <a:r>
              <a:rPr lang="fr-FR" sz="1100" dirty="0" err="1" smtClean="0"/>
              <a:t>name</a:t>
            </a:r>
            <a:r>
              <a:rPr lang="fr-FR" sz="1100" dirty="0" smtClean="0"/>
              <a:t> on the </a:t>
            </a:r>
            <a:r>
              <a:rPr lang="fr-FR" sz="1100" dirty="0" err="1" smtClean="0"/>
              <a:t>list</a:t>
            </a:r>
            <a:r>
              <a:rPr lang="fr-FR" sz="1100" dirty="0" smtClean="0"/>
              <a:t> by </a:t>
            </a:r>
            <a:r>
              <a:rPr lang="fr-FR" sz="1100" dirty="0" err="1" smtClean="0"/>
              <a:t>clicking</a:t>
            </a:r>
            <a:r>
              <a:rPr lang="fr-FR" sz="1100" dirty="0" smtClean="0"/>
              <a:t> on </a:t>
            </a:r>
            <a:r>
              <a:rPr lang="fr-FR" sz="1100" dirty="0" err="1" smtClean="0"/>
              <a:t>it</a:t>
            </a:r>
            <a:r>
              <a:rPr lang="fr-FR" sz="1100" dirty="0" smtClean="0"/>
              <a:t>.</a:t>
            </a:r>
            <a:endParaRPr lang="fr-FR" sz="1100" dirty="0"/>
          </a:p>
        </p:txBody>
      </p:sp>
      <p:pic>
        <p:nvPicPr>
          <p:cNvPr id="39" name="Maë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98778" y="6149861"/>
            <a:ext cx="609600" cy="609600"/>
          </a:xfrm>
          <a:prstGeom prst="rect">
            <a:avLst/>
          </a:prstGeom>
        </p:spPr>
      </p:pic>
      <p:sp>
        <p:nvSpPr>
          <p:cNvPr id="40" name="Rectangle 39">
            <a:hlinkClick r:id="" action="ppaction://macro?name=Slide1.Wrong"/>
          </p:cNvPr>
          <p:cNvSpPr/>
          <p:nvPr/>
        </p:nvSpPr>
        <p:spPr>
          <a:xfrm>
            <a:off x="9688234" y="4104761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503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60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hlinkClick r:id="rId4" action="ppaction://hlinksldjump" tooltip="Tahia"/>
          </p:cNvPr>
          <p:cNvSpPr/>
          <p:nvPr/>
        </p:nvSpPr>
        <p:spPr>
          <a:xfrm>
            <a:off x="5342708" y="2664823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653144"/>
            <a:ext cx="6821644" cy="5120640"/>
          </a:xfrm>
        </p:spPr>
      </p:pic>
      <p:sp>
        <p:nvSpPr>
          <p:cNvPr id="7" name="Ellipse 6">
            <a:hlinkClick r:id="rId4" action="ppaction://hlinksldjump" tooltip="Cassandre"/>
          </p:cNvPr>
          <p:cNvSpPr/>
          <p:nvPr/>
        </p:nvSpPr>
        <p:spPr>
          <a:xfrm>
            <a:off x="4319451" y="2664822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4" action="ppaction://hlinksldjump" tooltip="Liopa"/>
          </p:cNvPr>
          <p:cNvSpPr/>
          <p:nvPr/>
        </p:nvSpPr>
        <p:spPr>
          <a:xfrm>
            <a:off x="3331028" y="2664821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4" action="ppaction://hlinksldjump" tooltip="Jasmina"/>
          </p:cNvPr>
          <p:cNvSpPr/>
          <p:nvPr/>
        </p:nvSpPr>
        <p:spPr>
          <a:xfrm>
            <a:off x="2333897" y="2569026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4" action="ppaction://hlinksldjump" tooltip="MaËl"/>
          </p:cNvPr>
          <p:cNvSpPr/>
          <p:nvPr/>
        </p:nvSpPr>
        <p:spPr>
          <a:xfrm>
            <a:off x="985588" y="2834641"/>
            <a:ext cx="595017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4" action="ppaction://hlinksldjump" tooltip="Eva"/>
          </p:cNvPr>
          <p:cNvSpPr/>
          <p:nvPr/>
        </p:nvSpPr>
        <p:spPr>
          <a:xfrm>
            <a:off x="3146730" y="1907176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4" action="ppaction://hlinksldjump" tooltip="Mélissa"/>
          </p:cNvPr>
          <p:cNvSpPr/>
          <p:nvPr/>
        </p:nvSpPr>
        <p:spPr>
          <a:xfrm>
            <a:off x="3587931" y="1881048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4" action="ppaction://hlinksldjump" tooltip="Timothé"/>
          </p:cNvPr>
          <p:cNvSpPr/>
          <p:nvPr/>
        </p:nvSpPr>
        <p:spPr>
          <a:xfrm>
            <a:off x="4374638" y="18113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4" action="ppaction://hlinksldjump" tooltip="Tomy"/>
          </p:cNvPr>
          <p:cNvSpPr/>
          <p:nvPr/>
        </p:nvSpPr>
        <p:spPr>
          <a:xfrm>
            <a:off x="2756311" y="90569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4" action="ppaction://hlinksldjump" tooltip="Jahlilas"/>
          </p:cNvPr>
          <p:cNvSpPr/>
          <p:nvPr/>
        </p:nvSpPr>
        <p:spPr>
          <a:xfrm>
            <a:off x="3606816" y="857793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4" action="ppaction://hlinksldjump" tooltip="Mariealice"/>
          </p:cNvPr>
          <p:cNvSpPr/>
          <p:nvPr/>
        </p:nvSpPr>
        <p:spPr>
          <a:xfrm>
            <a:off x="4236720" y="8969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4" action="ppaction://hlinksldjump" tooltip="caitlin"/>
          </p:cNvPr>
          <p:cNvSpPr/>
          <p:nvPr/>
        </p:nvSpPr>
        <p:spPr>
          <a:xfrm>
            <a:off x="4751257" y="853440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Ellipse 17">
            <a:hlinkClick r:id="rId4" action="ppaction://hlinksldjump" tooltip="Kylian"/>
          </p:cNvPr>
          <p:cNvSpPr/>
          <p:nvPr/>
        </p:nvSpPr>
        <p:spPr>
          <a:xfrm>
            <a:off x="6263588" y="2436223"/>
            <a:ext cx="546513" cy="7968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4" action="ppaction://hlinksldjump" tooltip="Marvyn"/>
          </p:cNvPr>
          <p:cNvSpPr/>
          <p:nvPr/>
        </p:nvSpPr>
        <p:spPr>
          <a:xfrm>
            <a:off x="1986276" y="962294"/>
            <a:ext cx="434023" cy="64879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4" action="ppaction://hlinksldjump" tooltip="Shelsy"/>
          </p:cNvPr>
          <p:cNvSpPr/>
          <p:nvPr/>
        </p:nvSpPr>
        <p:spPr>
          <a:xfrm>
            <a:off x="2473221" y="1965956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Ellipse 21">
            <a:hlinkClick r:id="rId4" action="ppaction://hlinksldjump" tooltip="Iezahël"/>
          </p:cNvPr>
          <p:cNvSpPr/>
          <p:nvPr/>
        </p:nvSpPr>
        <p:spPr>
          <a:xfrm>
            <a:off x="5252006" y="1848395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235" y="17417"/>
            <a:ext cx="2503765" cy="1319349"/>
          </a:xfrm>
          <a:prstGeom prst="rect">
            <a:avLst/>
          </a:prstGeom>
        </p:spPr>
      </p:pic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6617994"/>
              </p:ext>
            </p:extLst>
          </p:nvPr>
        </p:nvGraphicFramePr>
        <p:xfrm>
          <a:off x="7350034" y="1828800"/>
          <a:ext cx="4807098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549">
                  <a:extLst>
                    <a:ext uri="{9D8B030D-6E8A-4147-A177-3AD203B41FA5}">
                      <a16:colId xmlns:a16="http://schemas.microsoft.com/office/drawing/2014/main" val="1790226207"/>
                    </a:ext>
                  </a:extLst>
                </a:gridCol>
                <a:gridCol w="2403549">
                  <a:extLst>
                    <a:ext uri="{9D8B030D-6E8A-4147-A177-3AD203B41FA5}">
                      <a16:colId xmlns:a16="http://schemas.microsoft.com/office/drawing/2014/main" val="1605400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34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919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95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756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Kylian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187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260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Mélissa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3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52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Iezahël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70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9707"/>
                  </a:ext>
                </a:extLst>
              </a:tr>
            </a:tbl>
          </a:graphicData>
        </a:graphic>
      </p:graphicFrame>
      <p:sp>
        <p:nvSpPr>
          <p:cNvPr id="3" name="Rectangle 2">
            <a:hlinkClick r:id="" action="ppaction://macro?name=Slide1.Wrong"/>
          </p:cNvPr>
          <p:cNvSpPr/>
          <p:nvPr/>
        </p:nvSpPr>
        <p:spPr>
          <a:xfrm>
            <a:off x="7333226" y="2204714"/>
            <a:ext cx="2355008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350034" y="261257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7350033" y="483325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350034" y="295358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7367659" y="3715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Correct"/>
          </p:cNvPr>
          <p:cNvSpPr/>
          <p:nvPr/>
        </p:nvSpPr>
        <p:spPr>
          <a:xfrm>
            <a:off x="7389329" y="3369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7361868" y="44513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367660" y="4118235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7361868" y="554519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361868" y="5195448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733935" y="303626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9736051" y="2569026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753583" y="2140180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9708378" y="37450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753583" y="336634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372293" y="197118"/>
            <a:ext cx="3048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who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37" name="ZoneTexte 36"/>
          <p:cNvSpPr txBox="1"/>
          <p:nvPr/>
        </p:nvSpPr>
        <p:spPr>
          <a:xfrm>
            <a:off x="8269695" y="1369349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n°10</a:t>
            </a:r>
            <a:endParaRPr lang="fr-FR" dirty="0"/>
          </a:p>
        </p:txBody>
      </p:sp>
      <p:sp>
        <p:nvSpPr>
          <p:cNvPr id="38" name="ZoneTexte 37"/>
          <p:cNvSpPr txBox="1"/>
          <p:nvPr/>
        </p:nvSpPr>
        <p:spPr>
          <a:xfrm>
            <a:off x="375772" y="5908040"/>
            <a:ext cx="6240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err="1" smtClean="0"/>
              <a:t>Listen</a:t>
            </a:r>
            <a:r>
              <a:rPr lang="fr-FR" sz="1100" dirty="0" smtClean="0"/>
              <a:t> to the audio and </a:t>
            </a:r>
            <a:r>
              <a:rPr lang="fr-FR" sz="1100" dirty="0" err="1" smtClean="0"/>
              <a:t>guess</a:t>
            </a:r>
            <a:r>
              <a:rPr lang="fr-FR" sz="1100" dirty="0" smtClean="0"/>
              <a:t> </a:t>
            </a:r>
            <a:r>
              <a:rPr lang="fr-FR" sz="1100" dirty="0" err="1" smtClean="0"/>
              <a:t>which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is</a:t>
            </a:r>
            <a:r>
              <a:rPr lang="fr-FR" sz="1100" dirty="0" smtClean="0"/>
              <a:t> </a:t>
            </a:r>
            <a:r>
              <a:rPr lang="fr-FR" sz="1100" dirty="0" err="1" smtClean="0"/>
              <a:t>presenting</a:t>
            </a:r>
            <a:r>
              <a:rPr lang="fr-FR" sz="1100" dirty="0" smtClean="0"/>
              <a:t> </a:t>
            </a:r>
            <a:r>
              <a:rPr lang="fr-FR" sz="1100" dirty="0" err="1" smtClean="0"/>
              <a:t>itself</a:t>
            </a:r>
            <a:r>
              <a:rPr lang="fr-FR" sz="1100" dirty="0" smtClean="0"/>
              <a:t> </a:t>
            </a:r>
            <a:r>
              <a:rPr lang="fr-FR" sz="1100" dirty="0" err="1" smtClean="0"/>
              <a:t>hoover</a:t>
            </a:r>
            <a:r>
              <a:rPr lang="fr-FR" sz="1100" dirty="0" smtClean="0"/>
              <a:t> the mouse over the </a:t>
            </a:r>
            <a:r>
              <a:rPr lang="fr-FR" sz="1100" dirty="0" err="1" smtClean="0"/>
              <a:t>picture</a:t>
            </a:r>
            <a:r>
              <a:rPr lang="fr-FR" sz="1100" dirty="0" smtClean="0"/>
              <a:t> to </a:t>
            </a:r>
            <a:r>
              <a:rPr lang="fr-FR" sz="1100" dirty="0" err="1" smtClean="0"/>
              <a:t>see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name.Choose</a:t>
            </a:r>
            <a:r>
              <a:rPr lang="fr-FR" sz="1100" dirty="0" smtClean="0"/>
              <a:t> a </a:t>
            </a:r>
            <a:r>
              <a:rPr lang="fr-FR" sz="1100" dirty="0" err="1" smtClean="0"/>
              <a:t>name</a:t>
            </a:r>
            <a:r>
              <a:rPr lang="fr-FR" sz="1100" dirty="0" smtClean="0"/>
              <a:t> on the </a:t>
            </a:r>
            <a:r>
              <a:rPr lang="fr-FR" sz="1100" dirty="0" err="1" smtClean="0"/>
              <a:t>list</a:t>
            </a:r>
            <a:r>
              <a:rPr lang="fr-FR" sz="1100" dirty="0" smtClean="0"/>
              <a:t> by </a:t>
            </a:r>
            <a:r>
              <a:rPr lang="fr-FR" sz="1100" dirty="0" err="1" smtClean="0"/>
              <a:t>clicking</a:t>
            </a:r>
            <a:r>
              <a:rPr lang="fr-FR" sz="1100" dirty="0" smtClean="0"/>
              <a:t> on </a:t>
            </a:r>
            <a:r>
              <a:rPr lang="fr-FR" sz="1100" dirty="0" err="1" smtClean="0"/>
              <a:t>it</a:t>
            </a:r>
            <a:r>
              <a:rPr lang="fr-FR" sz="1100" dirty="0" smtClean="0"/>
              <a:t>.</a:t>
            </a:r>
            <a:endParaRPr lang="fr-FR" sz="1100" dirty="0"/>
          </a:p>
        </p:txBody>
      </p:sp>
      <p:pic>
        <p:nvPicPr>
          <p:cNvPr id="39" name="Marvy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17840" y="60449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082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8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hlinkClick r:id="rId4" action="ppaction://hlinksldjump" tooltip="Tahia"/>
          </p:cNvPr>
          <p:cNvSpPr/>
          <p:nvPr/>
        </p:nvSpPr>
        <p:spPr>
          <a:xfrm>
            <a:off x="5342708" y="2664823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653144"/>
            <a:ext cx="6821644" cy="5120640"/>
          </a:xfrm>
        </p:spPr>
      </p:pic>
      <p:sp>
        <p:nvSpPr>
          <p:cNvPr id="7" name="Ellipse 6">
            <a:hlinkClick r:id="rId4" action="ppaction://hlinksldjump" tooltip="Cassandre"/>
          </p:cNvPr>
          <p:cNvSpPr/>
          <p:nvPr/>
        </p:nvSpPr>
        <p:spPr>
          <a:xfrm>
            <a:off x="4319451" y="2664822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4" action="ppaction://hlinksldjump" tooltip="Liopa"/>
          </p:cNvPr>
          <p:cNvSpPr/>
          <p:nvPr/>
        </p:nvSpPr>
        <p:spPr>
          <a:xfrm>
            <a:off x="3331028" y="2664821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4" action="ppaction://hlinksldjump" tooltip="Jasmina"/>
          </p:cNvPr>
          <p:cNvSpPr/>
          <p:nvPr/>
        </p:nvSpPr>
        <p:spPr>
          <a:xfrm>
            <a:off x="2333897" y="2569026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4" action="ppaction://hlinksldjump" tooltip="MaËl"/>
          </p:cNvPr>
          <p:cNvSpPr/>
          <p:nvPr/>
        </p:nvSpPr>
        <p:spPr>
          <a:xfrm>
            <a:off x="985588" y="2834641"/>
            <a:ext cx="595017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4" action="ppaction://hlinksldjump" tooltip="Eva"/>
          </p:cNvPr>
          <p:cNvSpPr/>
          <p:nvPr/>
        </p:nvSpPr>
        <p:spPr>
          <a:xfrm>
            <a:off x="3146730" y="1907176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4" action="ppaction://hlinksldjump" tooltip="Mélissa"/>
          </p:cNvPr>
          <p:cNvSpPr/>
          <p:nvPr/>
        </p:nvSpPr>
        <p:spPr>
          <a:xfrm>
            <a:off x="3587931" y="1881048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4" action="ppaction://hlinksldjump" tooltip="Timothé"/>
          </p:cNvPr>
          <p:cNvSpPr/>
          <p:nvPr/>
        </p:nvSpPr>
        <p:spPr>
          <a:xfrm>
            <a:off x="4374638" y="18113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4" action="ppaction://hlinksldjump" tooltip="Tomy"/>
          </p:cNvPr>
          <p:cNvSpPr/>
          <p:nvPr/>
        </p:nvSpPr>
        <p:spPr>
          <a:xfrm>
            <a:off x="2756311" y="90569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4" action="ppaction://hlinksldjump" tooltip="Jahlilas"/>
          </p:cNvPr>
          <p:cNvSpPr/>
          <p:nvPr/>
        </p:nvSpPr>
        <p:spPr>
          <a:xfrm>
            <a:off x="3606816" y="857793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4" action="ppaction://hlinksldjump" tooltip="Mariealice"/>
          </p:cNvPr>
          <p:cNvSpPr/>
          <p:nvPr/>
        </p:nvSpPr>
        <p:spPr>
          <a:xfrm>
            <a:off x="4236720" y="8969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4" action="ppaction://hlinksldjump" tooltip="caitlin"/>
          </p:cNvPr>
          <p:cNvSpPr/>
          <p:nvPr/>
        </p:nvSpPr>
        <p:spPr>
          <a:xfrm>
            <a:off x="4751257" y="853440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Ellipse 17">
            <a:hlinkClick r:id="rId4" action="ppaction://hlinksldjump" tooltip="Kylian"/>
          </p:cNvPr>
          <p:cNvSpPr/>
          <p:nvPr/>
        </p:nvSpPr>
        <p:spPr>
          <a:xfrm>
            <a:off x="6263588" y="2436223"/>
            <a:ext cx="546513" cy="7968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4" action="ppaction://hlinksldjump" tooltip="Marvyn"/>
          </p:cNvPr>
          <p:cNvSpPr/>
          <p:nvPr/>
        </p:nvSpPr>
        <p:spPr>
          <a:xfrm>
            <a:off x="1986276" y="962294"/>
            <a:ext cx="434023" cy="64879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4" action="ppaction://hlinksldjump" tooltip="Shelsy"/>
          </p:cNvPr>
          <p:cNvSpPr/>
          <p:nvPr/>
        </p:nvSpPr>
        <p:spPr>
          <a:xfrm>
            <a:off x="2473221" y="1965956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Ellipse 21">
            <a:hlinkClick r:id="rId4" action="ppaction://hlinksldjump" tooltip="Iezahël"/>
          </p:cNvPr>
          <p:cNvSpPr/>
          <p:nvPr/>
        </p:nvSpPr>
        <p:spPr>
          <a:xfrm>
            <a:off x="5252006" y="1848395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235" y="17417"/>
            <a:ext cx="2503765" cy="1319349"/>
          </a:xfrm>
          <a:prstGeom prst="rect">
            <a:avLst/>
          </a:prstGeom>
        </p:spPr>
      </p:pic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099458"/>
              </p:ext>
            </p:extLst>
          </p:nvPr>
        </p:nvGraphicFramePr>
        <p:xfrm>
          <a:off x="7350034" y="1828800"/>
          <a:ext cx="4807098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549">
                  <a:extLst>
                    <a:ext uri="{9D8B030D-6E8A-4147-A177-3AD203B41FA5}">
                      <a16:colId xmlns:a16="http://schemas.microsoft.com/office/drawing/2014/main" val="1790226207"/>
                    </a:ext>
                  </a:extLst>
                </a:gridCol>
                <a:gridCol w="2403549">
                  <a:extLst>
                    <a:ext uri="{9D8B030D-6E8A-4147-A177-3AD203B41FA5}">
                      <a16:colId xmlns:a16="http://schemas.microsoft.com/office/drawing/2014/main" val="1605400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34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919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95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756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Kylian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187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260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Mélissa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3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52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Iezahël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70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9707"/>
                  </a:ext>
                </a:extLst>
              </a:tr>
            </a:tbl>
          </a:graphicData>
        </a:graphic>
      </p:graphicFrame>
      <p:sp>
        <p:nvSpPr>
          <p:cNvPr id="3" name="Rectangle 2">
            <a:hlinkClick r:id="" action="ppaction://macro?name=Slide1.Wrong"/>
          </p:cNvPr>
          <p:cNvSpPr/>
          <p:nvPr/>
        </p:nvSpPr>
        <p:spPr>
          <a:xfrm>
            <a:off x="7333226" y="2204714"/>
            <a:ext cx="2355008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350034" y="261257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7350033" y="483325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350034" y="295358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7367659" y="3715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389329" y="3369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7361868" y="44513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367660" y="4118235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7361868" y="554519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361868" y="5195448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Correct"/>
          </p:cNvPr>
          <p:cNvSpPr/>
          <p:nvPr/>
        </p:nvSpPr>
        <p:spPr>
          <a:xfrm>
            <a:off x="9733935" y="303626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9736051" y="2569026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753583" y="2140180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9708378" y="37450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753583" y="336634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372293" y="197118"/>
            <a:ext cx="3048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who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37" name="ZoneTexte 36"/>
          <p:cNvSpPr txBox="1"/>
          <p:nvPr/>
        </p:nvSpPr>
        <p:spPr>
          <a:xfrm>
            <a:off x="8269695" y="1369349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n°11</a:t>
            </a:r>
            <a:endParaRPr lang="fr-FR" dirty="0"/>
          </a:p>
        </p:txBody>
      </p:sp>
      <p:sp>
        <p:nvSpPr>
          <p:cNvPr id="38" name="ZoneTexte 37"/>
          <p:cNvSpPr txBox="1"/>
          <p:nvPr/>
        </p:nvSpPr>
        <p:spPr>
          <a:xfrm>
            <a:off x="375772" y="5908040"/>
            <a:ext cx="6240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err="1" smtClean="0"/>
              <a:t>Listen</a:t>
            </a:r>
            <a:r>
              <a:rPr lang="fr-FR" sz="1100" dirty="0" smtClean="0"/>
              <a:t> to the audio and </a:t>
            </a:r>
            <a:r>
              <a:rPr lang="fr-FR" sz="1100" dirty="0" err="1" smtClean="0"/>
              <a:t>guess</a:t>
            </a:r>
            <a:r>
              <a:rPr lang="fr-FR" sz="1100" dirty="0" smtClean="0"/>
              <a:t> </a:t>
            </a:r>
            <a:r>
              <a:rPr lang="fr-FR" sz="1100" dirty="0" err="1" smtClean="0"/>
              <a:t>which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is</a:t>
            </a:r>
            <a:r>
              <a:rPr lang="fr-FR" sz="1100" dirty="0" smtClean="0"/>
              <a:t> </a:t>
            </a:r>
            <a:r>
              <a:rPr lang="fr-FR" sz="1100" dirty="0" err="1" smtClean="0"/>
              <a:t>presenting</a:t>
            </a:r>
            <a:r>
              <a:rPr lang="fr-FR" sz="1100" dirty="0" smtClean="0"/>
              <a:t> </a:t>
            </a:r>
            <a:r>
              <a:rPr lang="fr-FR" sz="1100" dirty="0" err="1" smtClean="0"/>
              <a:t>itself</a:t>
            </a:r>
            <a:r>
              <a:rPr lang="fr-FR" sz="1100" dirty="0" smtClean="0"/>
              <a:t> </a:t>
            </a:r>
            <a:r>
              <a:rPr lang="fr-FR" sz="1100" dirty="0" err="1" smtClean="0"/>
              <a:t>hoover</a:t>
            </a:r>
            <a:r>
              <a:rPr lang="fr-FR" sz="1100" dirty="0" smtClean="0"/>
              <a:t> the mouse over the </a:t>
            </a:r>
            <a:r>
              <a:rPr lang="fr-FR" sz="1100" dirty="0" err="1" smtClean="0"/>
              <a:t>picture</a:t>
            </a:r>
            <a:r>
              <a:rPr lang="fr-FR" sz="1100" dirty="0" smtClean="0"/>
              <a:t> to </a:t>
            </a:r>
            <a:r>
              <a:rPr lang="fr-FR" sz="1100" dirty="0" err="1" smtClean="0"/>
              <a:t>see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name.Choose</a:t>
            </a:r>
            <a:r>
              <a:rPr lang="fr-FR" sz="1100" dirty="0" smtClean="0"/>
              <a:t> a </a:t>
            </a:r>
            <a:r>
              <a:rPr lang="fr-FR" sz="1100" dirty="0" err="1" smtClean="0"/>
              <a:t>name</a:t>
            </a:r>
            <a:r>
              <a:rPr lang="fr-FR" sz="1100" dirty="0" smtClean="0"/>
              <a:t> on the </a:t>
            </a:r>
            <a:r>
              <a:rPr lang="fr-FR" sz="1100" dirty="0" err="1" smtClean="0"/>
              <a:t>list</a:t>
            </a:r>
            <a:r>
              <a:rPr lang="fr-FR" sz="1100" dirty="0" smtClean="0"/>
              <a:t> by </a:t>
            </a:r>
            <a:r>
              <a:rPr lang="fr-FR" sz="1100" dirty="0" err="1" smtClean="0"/>
              <a:t>clicking</a:t>
            </a:r>
            <a:r>
              <a:rPr lang="fr-FR" sz="1100" dirty="0" smtClean="0"/>
              <a:t> on </a:t>
            </a:r>
            <a:r>
              <a:rPr lang="fr-FR" sz="1100" dirty="0" err="1" smtClean="0"/>
              <a:t>it</a:t>
            </a:r>
            <a:r>
              <a:rPr lang="fr-FR" sz="1100" dirty="0" smtClean="0"/>
              <a:t>.</a:t>
            </a:r>
            <a:endParaRPr lang="fr-FR" sz="1100" dirty="0"/>
          </a:p>
        </p:txBody>
      </p:sp>
      <p:pic>
        <p:nvPicPr>
          <p:cNvPr id="39" name="Audio-Cassand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5269" y="61158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930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98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hlinkClick r:id="rId4" action="ppaction://hlinksldjump" tooltip="Tahia"/>
          </p:cNvPr>
          <p:cNvSpPr/>
          <p:nvPr/>
        </p:nvSpPr>
        <p:spPr>
          <a:xfrm>
            <a:off x="5342708" y="2664823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653144"/>
            <a:ext cx="6821644" cy="5120640"/>
          </a:xfrm>
        </p:spPr>
      </p:pic>
      <p:sp>
        <p:nvSpPr>
          <p:cNvPr id="7" name="Ellipse 6">
            <a:hlinkClick r:id="rId4" action="ppaction://hlinksldjump" tooltip="Cassandre"/>
          </p:cNvPr>
          <p:cNvSpPr/>
          <p:nvPr/>
        </p:nvSpPr>
        <p:spPr>
          <a:xfrm>
            <a:off x="4319451" y="2664822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4" action="ppaction://hlinksldjump" tooltip="Liopa"/>
          </p:cNvPr>
          <p:cNvSpPr/>
          <p:nvPr/>
        </p:nvSpPr>
        <p:spPr>
          <a:xfrm>
            <a:off x="3331028" y="2664821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4" action="ppaction://hlinksldjump" tooltip="Jasmina"/>
          </p:cNvPr>
          <p:cNvSpPr/>
          <p:nvPr/>
        </p:nvSpPr>
        <p:spPr>
          <a:xfrm>
            <a:off x="2333897" y="2569026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4" action="ppaction://hlinksldjump" tooltip="MaËl"/>
          </p:cNvPr>
          <p:cNvSpPr/>
          <p:nvPr/>
        </p:nvSpPr>
        <p:spPr>
          <a:xfrm>
            <a:off x="985588" y="2834641"/>
            <a:ext cx="595017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4" action="ppaction://hlinksldjump" tooltip="Eva"/>
          </p:cNvPr>
          <p:cNvSpPr/>
          <p:nvPr/>
        </p:nvSpPr>
        <p:spPr>
          <a:xfrm>
            <a:off x="3146730" y="1907176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4" action="ppaction://hlinksldjump" tooltip="Mélissa"/>
          </p:cNvPr>
          <p:cNvSpPr/>
          <p:nvPr/>
        </p:nvSpPr>
        <p:spPr>
          <a:xfrm>
            <a:off x="3587931" y="1881048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4" action="ppaction://hlinksldjump" tooltip="Timothé"/>
          </p:cNvPr>
          <p:cNvSpPr/>
          <p:nvPr/>
        </p:nvSpPr>
        <p:spPr>
          <a:xfrm>
            <a:off x="4374638" y="18113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4" action="ppaction://hlinksldjump" tooltip="Tomy"/>
          </p:cNvPr>
          <p:cNvSpPr/>
          <p:nvPr/>
        </p:nvSpPr>
        <p:spPr>
          <a:xfrm>
            <a:off x="2756311" y="90569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4" action="ppaction://hlinksldjump" tooltip="Jahlilas"/>
          </p:cNvPr>
          <p:cNvSpPr/>
          <p:nvPr/>
        </p:nvSpPr>
        <p:spPr>
          <a:xfrm>
            <a:off x="3606816" y="857793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4" action="ppaction://hlinksldjump" tooltip="Mariealice"/>
          </p:cNvPr>
          <p:cNvSpPr/>
          <p:nvPr/>
        </p:nvSpPr>
        <p:spPr>
          <a:xfrm>
            <a:off x="4236720" y="8969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4" action="ppaction://hlinksldjump" tooltip="caitlin"/>
          </p:cNvPr>
          <p:cNvSpPr/>
          <p:nvPr/>
        </p:nvSpPr>
        <p:spPr>
          <a:xfrm>
            <a:off x="4751257" y="853440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Ellipse 17">
            <a:hlinkClick r:id="rId4" action="ppaction://hlinksldjump" tooltip="Kylian"/>
          </p:cNvPr>
          <p:cNvSpPr/>
          <p:nvPr/>
        </p:nvSpPr>
        <p:spPr>
          <a:xfrm>
            <a:off x="6263588" y="2436223"/>
            <a:ext cx="546513" cy="7968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4" action="ppaction://hlinksldjump" tooltip="Marvyn"/>
          </p:cNvPr>
          <p:cNvSpPr/>
          <p:nvPr/>
        </p:nvSpPr>
        <p:spPr>
          <a:xfrm>
            <a:off x="1986276" y="962294"/>
            <a:ext cx="434023" cy="64879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4" action="ppaction://hlinksldjump" tooltip="Shelsy"/>
          </p:cNvPr>
          <p:cNvSpPr/>
          <p:nvPr/>
        </p:nvSpPr>
        <p:spPr>
          <a:xfrm>
            <a:off x="2473221" y="1965956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Ellipse 21">
            <a:hlinkClick r:id="rId4" action="ppaction://hlinksldjump" tooltip="Iezahël"/>
          </p:cNvPr>
          <p:cNvSpPr/>
          <p:nvPr/>
        </p:nvSpPr>
        <p:spPr>
          <a:xfrm>
            <a:off x="5252006" y="1848395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235" y="17417"/>
            <a:ext cx="2503765" cy="1319349"/>
          </a:xfrm>
          <a:prstGeom prst="rect">
            <a:avLst/>
          </a:prstGeom>
        </p:spPr>
      </p:pic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8736046"/>
              </p:ext>
            </p:extLst>
          </p:nvPr>
        </p:nvGraphicFramePr>
        <p:xfrm>
          <a:off x="7350034" y="1828800"/>
          <a:ext cx="4807098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549">
                  <a:extLst>
                    <a:ext uri="{9D8B030D-6E8A-4147-A177-3AD203B41FA5}">
                      <a16:colId xmlns:a16="http://schemas.microsoft.com/office/drawing/2014/main" val="1790226207"/>
                    </a:ext>
                  </a:extLst>
                </a:gridCol>
                <a:gridCol w="2403549">
                  <a:extLst>
                    <a:ext uri="{9D8B030D-6E8A-4147-A177-3AD203B41FA5}">
                      <a16:colId xmlns:a16="http://schemas.microsoft.com/office/drawing/2014/main" val="1605400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34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919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95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756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Kylian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187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260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Mélissa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3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52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Iezahël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70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9707"/>
                  </a:ext>
                </a:extLst>
              </a:tr>
            </a:tbl>
          </a:graphicData>
        </a:graphic>
      </p:graphicFrame>
      <p:sp>
        <p:nvSpPr>
          <p:cNvPr id="3" name="Rectangle 2">
            <a:hlinkClick r:id="" action="ppaction://macro?name=Slide1.Wrong"/>
          </p:cNvPr>
          <p:cNvSpPr/>
          <p:nvPr/>
        </p:nvSpPr>
        <p:spPr>
          <a:xfrm>
            <a:off x="7333226" y="2204714"/>
            <a:ext cx="2355008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350034" y="261257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7350033" y="483325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350034" y="295358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7367659" y="3715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389329" y="3369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7361868" y="44513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367660" y="4118235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7361868" y="554519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361868" y="5195448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733935" y="303626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9736051" y="2569026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753583" y="2140180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9708378" y="37450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Correct"/>
          </p:cNvPr>
          <p:cNvSpPr/>
          <p:nvPr/>
        </p:nvSpPr>
        <p:spPr>
          <a:xfrm>
            <a:off x="9753583" y="336634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372293" y="197118"/>
            <a:ext cx="3048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who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37" name="ZoneTexte 36"/>
          <p:cNvSpPr txBox="1"/>
          <p:nvPr/>
        </p:nvSpPr>
        <p:spPr>
          <a:xfrm>
            <a:off x="8269695" y="1369349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n°12</a:t>
            </a:r>
            <a:endParaRPr lang="fr-FR" dirty="0"/>
          </a:p>
        </p:txBody>
      </p:sp>
      <p:sp>
        <p:nvSpPr>
          <p:cNvPr id="38" name="ZoneTexte 37"/>
          <p:cNvSpPr txBox="1"/>
          <p:nvPr/>
        </p:nvSpPr>
        <p:spPr>
          <a:xfrm>
            <a:off x="375772" y="5908040"/>
            <a:ext cx="6240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err="1" smtClean="0"/>
              <a:t>Listen</a:t>
            </a:r>
            <a:r>
              <a:rPr lang="fr-FR" sz="1100" dirty="0" smtClean="0"/>
              <a:t> to the audio and </a:t>
            </a:r>
            <a:r>
              <a:rPr lang="fr-FR" sz="1100" dirty="0" err="1" smtClean="0"/>
              <a:t>guess</a:t>
            </a:r>
            <a:r>
              <a:rPr lang="fr-FR" sz="1100" dirty="0" smtClean="0"/>
              <a:t> </a:t>
            </a:r>
            <a:r>
              <a:rPr lang="fr-FR" sz="1100" dirty="0" err="1" smtClean="0"/>
              <a:t>which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is</a:t>
            </a:r>
            <a:r>
              <a:rPr lang="fr-FR" sz="1100" dirty="0" smtClean="0"/>
              <a:t> </a:t>
            </a:r>
            <a:r>
              <a:rPr lang="fr-FR" sz="1100" dirty="0" err="1" smtClean="0"/>
              <a:t>presenting</a:t>
            </a:r>
            <a:r>
              <a:rPr lang="fr-FR" sz="1100" dirty="0" smtClean="0"/>
              <a:t> </a:t>
            </a:r>
            <a:r>
              <a:rPr lang="fr-FR" sz="1100" dirty="0" err="1" smtClean="0"/>
              <a:t>itself</a:t>
            </a:r>
            <a:r>
              <a:rPr lang="fr-FR" sz="1100" dirty="0" smtClean="0"/>
              <a:t> </a:t>
            </a:r>
            <a:r>
              <a:rPr lang="fr-FR" sz="1100" dirty="0" err="1" smtClean="0"/>
              <a:t>hoover</a:t>
            </a:r>
            <a:r>
              <a:rPr lang="fr-FR" sz="1100" dirty="0" smtClean="0"/>
              <a:t> the mouse over the </a:t>
            </a:r>
            <a:r>
              <a:rPr lang="fr-FR" sz="1100" dirty="0" err="1" smtClean="0"/>
              <a:t>picture</a:t>
            </a:r>
            <a:r>
              <a:rPr lang="fr-FR" sz="1100" dirty="0" smtClean="0"/>
              <a:t> to </a:t>
            </a:r>
            <a:r>
              <a:rPr lang="fr-FR" sz="1100" dirty="0" err="1" smtClean="0"/>
              <a:t>see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name.Choose</a:t>
            </a:r>
            <a:r>
              <a:rPr lang="fr-FR" sz="1100" dirty="0" smtClean="0"/>
              <a:t> a </a:t>
            </a:r>
            <a:r>
              <a:rPr lang="fr-FR" sz="1100" dirty="0" err="1" smtClean="0"/>
              <a:t>name</a:t>
            </a:r>
            <a:r>
              <a:rPr lang="fr-FR" sz="1100" dirty="0" smtClean="0"/>
              <a:t> on the </a:t>
            </a:r>
            <a:r>
              <a:rPr lang="fr-FR" sz="1100" dirty="0" err="1" smtClean="0"/>
              <a:t>list</a:t>
            </a:r>
            <a:r>
              <a:rPr lang="fr-FR" sz="1100" dirty="0" smtClean="0"/>
              <a:t> by </a:t>
            </a:r>
            <a:r>
              <a:rPr lang="fr-FR" sz="1100" dirty="0" err="1" smtClean="0"/>
              <a:t>clicking</a:t>
            </a:r>
            <a:r>
              <a:rPr lang="fr-FR" sz="1100" dirty="0" smtClean="0"/>
              <a:t> on </a:t>
            </a:r>
            <a:r>
              <a:rPr lang="fr-FR" sz="1100" dirty="0" err="1" smtClean="0"/>
              <a:t>it</a:t>
            </a:r>
            <a:r>
              <a:rPr lang="fr-FR" sz="1100" dirty="0" smtClean="0"/>
              <a:t>.</a:t>
            </a:r>
            <a:endParaRPr lang="fr-FR" sz="1100" dirty="0"/>
          </a:p>
        </p:txBody>
      </p:sp>
      <p:pic>
        <p:nvPicPr>
          <p:cNvPr id="39" name="TAHI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559636" y="59909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45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866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hlinkClick r:id="rId4" action="ppaction://hlinksldjump" tooltip="Tahia"/>
          </p:cNvPr>
          <p:cNvSpPr/>
          <p:nvPr/>
        </p:nvSpPr>
        <p:spPr>
          <a:xfrm>
            <a:off x="5342708" y="2664823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653144"/>
            <a:ext cx="6821644" cy="5120640"/>
          </a:xfrm>
        </p:spPr>
      </p:pic>
      <p:sp>
        <p:nvSpPr>
          <p:cNvPr id="7" name="Ellipse 6">
            <a:hlinkClick r:id="rId4" action="ppaction://hlinksldjump" tooltip="Cassandre"/>
          </p:cNvPr>
          <p:cNvSpPr/>
          <p:nvPr/>
        </p:nvSpPr>
        <p:spPr>
          <a:xfrm>
            <a:off x="4319451" y="2664822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4" action="ppaction://hlinksldjump" tooltip="Liopa"/>
          </p:cNvPr>
          <p:cNvSpPr/>
          <p:nvPr/>
        </p:nvSpPr>
        <p:spPr>
          <a:xfrm>
            <a:off x="3331028" y="2664821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4" action="ppaction://hlinksldjump" tooltip="Jasmina"/>
          </p:cNvPr>
          <p:cNvSpPr/>
          <p:nvPr/>
        </p:nvSpPr>
        <p:spPr>
          <a:xfrm>
            <a:off x="2333897" y="2569026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4" action="ppaction://hlinksldjump" tooltip="MaËl"/>
          </p:cNvPr>
          <p:cNvSpPr/>
          <p:nvPr/>
        </p:nvSpPr>
        <p:spPr>
          <a:xfrm>
            <a:off x="985588" y="2834641"/>
            <a:ext cx="595017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4" action="ppaction://hlinksldjump" tooltip="Eva"/>
          </p:cNvPr>
          <p:cNvSpPr/>
          <p:nvPr/>
        </p:nvSpPr>
        <p:spPr>
          <a:xfrm>
            <a:off x="3146730" y="1907176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4" action="ppaction://hlinksldjump" tooltip="Mélissa"/>
          </p:cNvPr>
          <p:cNvSpPr/>
          <p:nvPr/>
        </p:nvSpPr>
        <p:spPr>
          <a:xfrm>
            <a:off x="3587931" y="1881048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4" action="ppaction://hlinksldjump" tooltip="Timothé"/>
          </p:cNvPr>
          <p:cNvSpPr/>
          <p:nvPr/>
        </p:nvSpPr>
        <p:spPr>
          <a:xfrm>
            <a:off x="4374638" y="18113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4" action="ppaction://hlinksldjump" tooltip="Tomy"/>
          </p:cNvPr>
          <p:cNvSpPr/>
          <p:nvPr/>
        </p:nvSpPr>
        <p:spPr>
          <a:xfrm>
            <a:off x="2756311" y="90569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4" action="ppaction://hlinksldjump" tooltip="Jahlilas"/>
          </p:cNvPr>
          <p:cNvSpPr/>
          <p:nvPr/>
        </p:nvSpPr>
        <p:spPr>
          <a:xfrm>
            <a:off x="3606816" y="857793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4" action="ppaction://hlinksldjump" tooltip="Mariealice"/>
          </p:cNvPr>
          <p:cNvSpPr/>
          <p:nvPr/>
        </p:nvSpPr>
        <p:spPr>
          <a:xfrm>
            <a:off x="4236720" y="8969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4" action="ppaction://hlinksldjump" tooltip="caitlin"/>
          </p:cNvPr>
          <p:cNvSpPr/>
          <p:nvPr/>
        </p:nvSpPr>
        <p:spPr>
          <a:xfrm>
            <a:off x="4751257" y="853440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Ellipse 17">
            <a:hlinkClick r:id="rId4" action="ppaction://hlinksldjump" tooltip="Kylian"/>
          </p:cNvPr>
          <p:cNvSpPr/>
          <p:nvPr/>
        </p:nvSpPr>
        <p:spPr>
          <a:xfrm>
            <a:off x="6263588" y="2436223"/>
            <a:ext cx="546513" cy="7968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4" action="ppaction://hlinksldjump" tooltip="Marvyn"/>
          </p:cNvPr>
          <p:cNvSpPr/>
          <p:nvPr/>
        </p:nvSpPr>
        <p:spPr>
          <a:xfrm>
            <a:off x="1986276" y="962294"/>
            <a:ext cx="434023" cy="64879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4" action="ppaction://hlinksldjump" tooltip="Shelsy"/>
          </p:cNvPr>
          <p:cNvSpPr/>
          <p:nvPr/>
        </p:nvSpPr>
        <p:spPr>
          <a:xfrm>
            <a:off x="2473221" y="1965956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Ellipse 21">
            <a:hlinkClick r:id="rId4" action="ppaction://hlinksldjump" tooltip="Iezahël"/>
          </p:cNvPr>
          <p:cNvSpPr/>
          <p:nvPr/>
        </p:nvSpPr>
        <p:spPr>
          <a:xfrm>
            <a:off x="5252006" y="1848395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235" y="17417"/>
            <a:ext cx="2503765" cy="1319349"/>
          </a:xfrm>
          <a:prstGeom prst="rect">
            <a:avLst/>
          </a:prstGeom>
        </p:spPr>
      </p:pic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6812132"/>
              </p:ext>
            </p:extLst>
          </p:nvPr>
        </p:nvGraphicFramePr>
        <p:xfrm>
          <a:off x="7350034" y="1828800"/>
          <a:ext cx="4807098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549">
                  <a:extLst>
                    <a:ext uri="{9D8B030D-6E8A-4147-A177-3AD203B41FA5}">
                      <a16:colId xmlns:a16="http://schemas.microsoft.com/office/drawing/2014/main" val="1790226207"/>
                    </a:ext>
                  </a:extLst>
                </a:gridCol>
                <a:gridCol w="2403549">
                  <a:extLst>
                    <a:ext uri="{9D8B030D-6E8A-4147-A177-3AD203B41FA5}">
                      <a16:colId xmlns:a16="http://schemas.microsoft.com/office/drawing/2014/main" val="1605400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34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919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95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756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Kylian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187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260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Mélissa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3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52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Iezahël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70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9707"/>
                  </a:ext>
                </a:extLst>
              </a:tr>
            </a:tbl>
          </a:graphicData>
        </a:graphic>
      </p:graphicFrame>
      <p:sp>
        <p:nvSpPr>
          <p:cNvPr id="3" name="Rectangle 2">
            <a:hlinkClick r:id="" action="ppaction://macro?name=Slide1.Wrong"/>
          </p:cNvPr>
          <p:cNvSpPr/>
          <p:nvPr/>
        </p:nvSpPr>
        <p:spPr>
          <a:xfrm>
            <a:off x="7333226" y="2204714"/>
            <a:ext cx="2355008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350034" y="261257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7350033" y="483325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350034" y="295358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7367659" y="3715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389329" y="3369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7361868" y="44513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367660" y="4118235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7361868" y="554519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Correct"/>
          </p:cNvPr>
          <p:cNvSpPr/>
          <p:nvPr/>
        </p:nvSpPr>
        <p:spPr>
          <a:xfrm>
            <a:off x="7361868" y="5195448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733935" y="303626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9736051" y="2569026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753583" y="2140180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9708378" y="37450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753583" y="336634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372293" y="197118"/>
            <a:ext cx="3048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who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37" name="ZoneTexte 36"/>
          <p:cNvSpPr txBox="1"/>
          <p:nvPr/>
        </p:nvSpPr>
        <p:spPr>
          <a:xfrm>
            <a:off x="8269695" y="1369349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n°13</a:t>
            </a:r>
            <a:endParaRPr lang="fr-FR" dirty="0"/>
          </a:p>
        </p:txBody>
      </p:sp>
      <p:sp>
        <p:nvSpPr>
          <p:cNvPr id="38" name="ZoneTexte 37"/>
          <p:cNvSpPr txBox="1"/>
          <p:nvPr/>
        </p:nvSpPr>
        <p:spPr>
          <a:xfrm>
            <a:off x="375772" y="5908040"/>
            <a:ext cx="6240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err="1" smtClean="0"/>
              <a:t>Listen</a:t>
            </a:r>
            <a:r>
              <a:rPr lang="fr-FR" sz="1100" dirty="0" smtClean="0"/>
              <a:t> to the audio and </a:t>
            </a:r>
            <a:r>
              <a:rPr lang="fr-FR" sz="1100" dirty="0" err="1" smtClean="0"/>
              <a:t>guess</a:t>
            </a:r>
            <a:r>
              <a:rPr lang="fr-FR" sz="1100" dirty="0" smtClean="0"/>
              <a:t> </a:t>
            </a:r>
            <a:r>
              <a:rPr lang="fr-FR" sz="1100" dirty="0" err="1" smtClean="0"/>
              <a:t>which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is</a:t>
            </a:r>
            <a:r>
              <a:rPr lang="fr-FR" sz="1100" dirty="0" smtClean="0"/>
              <a:t> </a:t>
            </a:r>
            <a:r>
              <a:rPr lang="fr-FR" sz="1100" dirty="0" err="1" smtClean="0"/>
              <a:t>presenting</a:t>
            </a:r>
            <a:r>
              <a:rPr lang="fr-FR" sz="1100" dirty="0" smtClean="0"/>
              <a:t> </a:t>
            </a:r>
            <a:r>
              <a:rPr lang="fr-FR" sz="1100" dirty="0" err="1" smtClean="0"/>
              <a:t>itself</a:t>
            </a:r>
            <a:r>
              <a:rPr lang="fr-FR" sz="1100" dirty="0" smtClean="0"/>
              <a:t> </a:t>
            </a:r>
            <a:r>
              <a:rPr lang="fr-FR" sz="1100" dirty="0" err="1" smtClean="0"/>
              <a:t>hoover</a:t>
            </a:r>
            <a:r>
              <a:rPr lang="fr-FR" sz="1100" dirty="0" smtClean="0"/>
              <a:t> the mouse over the </a:t>
            </a:r>
            <a:r>
              <a:rPr lang="fr-FR" sz="1100" dirty="0" err="1" smtClean="0"/>
              <a:t>picture</a:t>
            </a:r>
            <a:r>
              <a:rPr lang="fr-FR" sz="1100" dirty="0" smtClean="0"/>
              <a:t> to </a:t>
            </a:r>
            <a:r>
              <a:rPr lang="fr-FR" sz="1100" dirty="0" err="1" smtClean="0"/>
              <a:t>see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name.Choose</a:t>
            </a:r>
            <a:r>
              <a:rPr lang="fr-FR" sz="1100" dirty="0" smtClean="0"/>
              <a:t> a </a:t>
            </a:r>
            <a:r>
              <a:rPr lang="fr-FR" sz="1100" dirty="0" err="1" smtClean="0"/>
              <a:t>name</a:t>
            </a:r>
            <a:r>
              <a:rPr lang="fr-FR" sz="1100" dirty="0" smtClean="0"/>
              <a:t> on the </a:t>
            </a:r>
            <a:r>
              <a:rPr lang="fr-FR" sz="1100" dirty="0" err="1" smtClean="0"/>
              <a:t>list</a:t>
            </a:r>
            <a:r>
              <a:rPr lang="fr-FR" sz="1100" dirty="0" smtClean="0"/>
              <a:t> by </a:t>
            </a:r>
            <a:r>
              <a:rPr lang="fr-FR" sz="1100" dirty="0" err="1" smtClean="0"/>
              <a:t>clicking</a:t>
            </a:r>
            <a:r>
              <a:rPr lang="fr-FR" sz="1100" dirty="0" smtClean="0"/>
              <a:t> on </a:t>
            </a:r>
            <a:r>
              <a:rPr lang="fr-FR" sz="1100" dirty="0" err="1" smtClean="0"/>
              <a:t>it</a:t>
            </a:r>
            <a:r>
              <a:rPr lang="fr-FR" sz="1100" dirty="0" smtClean="0"/>
              <a:t>.</a:t>
            </a:r>
            <a:endParaRPr lang="fr-FR" sz="1100" dirty="0"/>
          </a:p>
        </p:txBody>
      </p:sp>
      <p:pic>
        <p:nvPicPr>
          <p:cNvPr id="39" name="Iézahë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448783" y="61855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475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616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hlinkClick r:id="rId4" action="ppaction://hlinksldjump" tooltip="Tahia"/>
          </p:cNvPr>
          <p:cNvSpPr/>
          <p:nvPr/>
        </p:nvSpPr>
        <p:spPr>
          <a:xfrm>
            <a:off x="5342708" y="2664823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653144"/>
            <a:ext cx="6821644" cy="5120640"/>
          </a:xfrm>
        </p:spPr>
      </p:pic>
      <p:sp>
        <p:nvSpPr>
          <p:cNvPr id="7" name="Ellipse 6">
            <a:hlinkClick r:id="rId4" action="ppaction://hlinksldjump" tooltip="Cassandre"/>
          </p:cNvPr>
          <p:cNvSpPr/>
          <p:nvPr/>
        </p:nvSpPr>
        <p:spPr>
          <a:xfrm>
            <a:off x="4319451" y="2664822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4" action="ppaction://hlinksldjump" tooltip="Liopa"/>
          </p:cNvPr>
          <p:cNvSpPr/>
          <p:nvPr/>
        </p:nvSpPr>
        <p:spPr>
          <a:xfrm>
            <a:off x="3331028" y="2664821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4" action="ppaction://hlinksldjump" tooltip="Jasmina"/>
          </p:cNvPr>
          <p:cNvSpPr/>
          <p:nvPr/>
        </p:nvSpPr>
        <p:spPr>
          <a:xfrm>
            <a:off x="2333897" y="2569026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4" action="ppaction://hlinksldjump" tooltip="MaËl"/>
          </p:cNvPr>
          <p:cNvSpPr/>
          <p:nvPr/>
        </p:nvSpPr>
        <p:spPr>
          <a:xfrm>
            <a:off x="985588" y="2834641"/>
            <a:ext cx="595017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4" action="ppaction://hlinksldjump" tooltip="Eva"/>
          </p:cNvPr>
          <p:cNvSpPr/>
          <p:nvPr/>
        </p:nvSpPr>
        <p:spPr>
          <a:xfrm>
            <a:off x="3146730" y="1907176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4" action="ppaction://hlinksldjump" tooltip="Mélissa"/>
          </p:cNvPr>
          <p:cNvSpPr/>
          <p:nvPr/>
        </p:nvSpPr>
        <p:spPr>
          <a:xfrm>
            <a:off x="3587931" y="1881048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4" action="ppaction://hlinksldjump" tooltip="Timothé"/>
          </p:cNvPr>
          <p:cNvSpPr/>
          <p:nvPr/>
        </p:nvSpPr>
        <p:spPr>
          <a:xfrm>
            <a:off x="4374638" y="18113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4" action="ppaction://hlinksldjump" tooltip="Tomy"/>
          </p:cNvPr>
          <p:cNvSpPr/>
          <p:nvPr/>
        </p:nvSpPr>
        <p:spPr>
          <a:xfrm>
            <a:off x="2756311" y="90569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4" action="ppaction://hlinksldjump" tooltip="Jahlilas"/>
          </p:cNvPr>
          <p:cNvSpPr/>
          <p:nvPr/>
        </p:nvSpPr>
        <p:spPr>
          <a:xfrm>
            <a:off x="3606816" y="857793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4" action="ppaction://hlinksldjump" tooltip="Mariealice"/>
          </p:cNvPr>
          <p:cNvSpPr/>
          <p:nvPr/>
        </p:nvSpPr>
        <p:spPr>
          <a:xfrm>
            <a:off x="4236720" y="8969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4" action="ppaction://hlinksldjump" tooltip="caitlin"/>
          </p:cNvPr>
          <p:cNvSpPr/>
          <p:nvPr/>
        </p:nvSpPr>
        <p:spPr>
          <a:xfrm>
            <a:off x="4751257" y="853440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Ellipse 17">
            <a:hlinkClick r:id="rId4" action="ppaction://hlinksldjump" tooltip="Kylian"/>
          </p:cNvPr>
          <p:cNvSpPr/>
          <p:nvPr/>
        </p:nvSpPr>
        <p:spPr>
          <a:xfrm>
            <a:off x="6263588" y="2436223"/>
            <a:ext cx="546513" cy="7968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4" action="ppaction://hlinksldjump" tooltip="Marvyn"/>
          </p:cNvPr>
          <p:cNvSpPr/>
          <p:nvPr/>
        </p:nvSpPr>
        <p:spPr>
          <a:xfrm>
            <a:off x="1986276" y="962294"/>
            <a:ext cx="434023" cy="64879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4" action="ppaction://hlinksldjump" tooltip="Shelsy"/>
          </p:cNvPr>
          <p:cNvSpPr/>
          <p:nvPr/>
        </p:nvSpPr>
        <p:spPr>
          <a:xfrm>
            <a:off x="2473221" y="1965956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Ellipse 21">
            <a:hlinkClick r:id="rId4" action="ppaction://hlinksldjump" tooltip="Iezahël"/>
          </p:cNvPr>
          <p:cNvSpPr/>
          <p:nvPr/>
        </p:nvSpPr>
        <p:spPr>
          <a:xfrm>
            <a:off x="5252006" y="1848395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235" y="17417"/>
            <a:ext cx="2503765" cy="1319349"/>
          </a:xfrm>
          <a:prstGeom prst="rect">
            <a:avLst/>
          </a:prstGeom>
        </p:spPr>
      </p:pic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180095"/>
              </p:ext>
            </p:extLst>
          </p:nvPr>
        </p:nvGraphicFramePr>
        <p:xfrm>
          <a:off x="7350034" y="1828800"/>
          <a:ext cx="4807098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549">
                  <a:extLst>
                    <a:ext uri="{9D8B030D-6E8A-4147-A177-3AD203B41FA5}">
                      <a16:colId xmlns:a16="http://schemas.microsoft.com/office/drawing/2014/main" val="1790226207"/>
                    </a:ext>
                  </a:extLst>
                </a:gridCol>
                <a:gridCol w="2403549">
                  <a:extLst>
                    <a:ext uri="{9D8B030D-6E8A-4147-A177-3AD203B41FA5}">
                      <a16:colId xmlns:a16="http://schemas.microsoft.com/office/drawing/2014/main" val="1605400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34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919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95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756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Kylian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187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260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Mélissa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3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52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Iezahël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70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9707"/>
                  </a:ext>
                </a:extLst>
              </a:tr>
            </a:tbl>
          </a:graphicData>
        </a:graphic>
      </p:graphicFrame>
      <p:sp>
        <p:nvSpPr>
          <p:cNvPr id="3" name="Rectangle 2">
            <a:hlinkClick r:id="" action="ppaction://macro?name=Slide1.Wrong"/>
          </p:cNvPr>
          <p:cNvSpPr/>
          <p:nvPr/>
        </p:nvSpPr>
        <p:spPr>
          <a:xfrm>
            <a:off x="7333226" y="2204714"/>
            <a:ext cx="2355008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350034" y="261257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7350033" y="483325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350034" y="295358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Correct"/>
          </p:cNvPr>
          <p:cNvSpPr/>
          <p:nvPr/>
        </p:nvSpPr>
        <p:spPr>
          <a:xfrm>
            <a:off x="7367659" y="3715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389329" y="3369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7361868" y="44513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367660" y="4118235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7361868" y="554519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361868" y="5195448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733935" y="303626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9736051" y="2569026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753583" y="2140180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9708378" y="37450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753583" y="336634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372293" y="197118"/>
            <a:ext cx="3048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who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37" name="ZoneTexte 36"/>
          <p:cNvSpPr txBox="1"/>
          <p:nvPr/>
        </p:nvSpPr>
        <p:spPr>
          <a:xfrm>
            <a:off x="8269695" y="1369349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n°14</a:t>
            </a:r>
            <a:endParaRPr lang="fr-FR" dirty="0"/>
          </a:p>
        </p:txBody>
      </p:sp>
      <p:sp>
        <p:nvSpPr>
          <p:cNvPr id="38" name="ZoneTexte 37"/>
          <p:cNvSpPr txBox="1"/>
          <p:nvPr/>
        </p:nvSpPr>
        <p:spPr>
          <a:xfrm>
            <a:off x="375772" y="5908040"/>
            <a:ext cx="6240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err="1" smtClean="0"/>
              <a:t>Listen</a:t>
            </a:r>
            <a:r>
              <a:rPr lang="fr-FR" sz="1100" dirty="0" smtClean="0"/>
              <a:t> to the audio and </a:t>
            </a:r>
            <a:r>
              <a:rPr lang="fr-FR" sz="1100" dirty="0" err="1" smtClean="0"/>
              <a:t>guess</a:t>
            </a:r>
            <a:r>
              <a:rPr lang="fr-FR" sz="1100" dirty="0" smtClean="0"/>
              <a:t> </a:t>
            </a:r>
            <a:r>
              <a:rPr lang="fr-FR" sz="1100" dirty="0" err="1" smtClean="0"/>
              <a:t>which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is</a:t>
            </a:r>
            <a:r>
              <a:rPr lang="fr-FR" sz="1100" dirty="0" smtClean="0"/>
              <a:t> </a:t>
            </a:r>
            <a:r>
              <a:rPr lang="fr-FR" sz="1100" dirty="0" err="1" smtClean="0"/>
              <a:t>presenting</a:t>
            </a:r>
            <a:r>
              <a:rPr lang="fr-FR" sz="1100" dirty="0" smtClean="0"/>
              <a:t> </a:t>
            </a:r>
            <a:r>
              <a:rPr lang="fr-FR" sz="1100" dirty="0" err="1" smtClean="0"/>
              <a:t>itself</a:t>
            </a:r>
            <a:r>
              <a:rPr lang="fr-FR" sz="1100" dirty="0" smtClean="0"/>
              <a:t> </a:t>
            </a:r>
            <a:r>
              <a:rPr lang="fr-FR" sz="1100" dirty="0" err="1" smtClean="0"/>
              <a:t>hoover</a:t>
            </a:r>
            <a:r>
              <a:rPr lang="fr-FR" sz="1100" dirty="0" smtClean="0"/>
              <a:t> the mouse over the </a:t>
            </a:r>
            <a:r>
              <a:rPr lang="fr-FR" sz="1100" dirty="0" err="1" smtClean="0"/>
              <a:t>picture</a:t>
            </a:r>
            <a:r>
              <a:rPr lang="fr-FR" sz="1100" dirty="0" smtClean="0"/>
              <a:t> to </a:t>
            </a:r>
            <a:r>
              <a:rPr lang="fr-FR" sz="1100" dirty="0" err="1" smtClean="0"/>
              <a:t>see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name.Choose</a:t>
            </a:r>
            <a:r>
              <a:rPr lang="fr-FR" sz="1100" dirty="0" smtClean="0"/>
              <a:t> a </a:t>
            </a:r>
            <a:r>
              <a:rPr lang="fr-FR" sz="1100" dirty="0" err="1" smtClean="0"/>
              <a:t>name</a:t>
            </a:r>
            <a:r>
              <a:rPr lang="fr-FR" sz="1100" dirty="0" smtClean="0"/>
              <a:t> on the </a:t>
            </a:r>
            <a:r>
              <a:rPr lang="fr-FR" sz="1100" dirty="0" err="1" smtClean="0"/>
              <a:t>list</a:t>
            </a:r>
            <a:r>
              <a:rPr lang="fr-FR" sz="1100" dirty="0" smtClean="0"/>
              <a:t> by </a:t>
            </a:r>
            <a:r>
              <a:rPr lang="fr-FR" sz="1100" dirty="0" err="1" smtClean="0"/>
              <a:t>clicking</a:t>
            </a:r>
            <a:r>
              <a:rPr lang="fr-FR" sz="1100" dirty="0" smtClean="0"/>
              <a:t> on </a:t>
            </a:r>
            <a:r>
              <a:rPr lang="fr-FR" sz="1100" dirty="0" err="1" smtClean="0"/>
              <a:t>it</a:t>
            </a:r>
            <a:r>
              <a:rPr lang="fr-FR" sz="1100" dirty="0" smtClean="0"/>
              <a:t>.</a:t>
            </a:r>
            <a:endParaRPr lang="fr-FR" sz="1100" dirty="0"/>
          </a:p>
        </p:txBody>
      </p:sp>
      <p:sp>
        <p:nvSpPr>
          <p:cNvPr id="39" name="ZoneTexte 38">
            <a:hlinkClick r:id="" action="ppaction://macro?name=Slide1.Wrong"/>
          </p:cNvPr>
          <p:cNvSpPr txBox="1"/>
          <p:nvPr/>
        </p:nvSpPr>
        <p:spPr>
          <a:xfrm>
            <a:off x="9733935" y="4041964"/>
            <a:ext cx="1679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pic>
        <p:nvPicPr>
          <p:cNvPr id="40" name="shels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22640" y="60341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677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418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lipse 5">
            <a:hlinkClick r:id="rId4" action="ppaction://hlinksldjump" tooltip="Tahia"/>
          </p:cNvPr>
          <p:cNvSpPr/>
          <p:nvPr/>
        </p:nvSpPr>
        <p:spPr>
          <a:xfrm>
            <a:off x="5342708" y="2664823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1" y="653144"/>
            <a:ext cx="6821644" cy="5120640"/>
          </a:xfrm>
        </p:spPr>
      </p:pic>
      <p:sp>
        <p:nvSpPr>
          <p:cNvPr id="7" name="Ellipse 6">
            <a:hlinkClick r:id="rId4" action="ppaction://hlinksldjump" tooltip="Cassandre"/>
          </p:cNvPr>
          <p:cNvSpPr/>
          <p:nvPr/>
        </p:nvSpPr>
        <p:spPr>
          <a:xfrm>
            <a:off x="4319451" y="2664822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4" action="ppaction://hlinksldjump" tooltip="Liopa"/>
          </p:cNvPr>
          <p:cNvSpPr/>
          <p:nvPr/>
        </p:nvSpPr>
        <p:spPr>
          <a:xfrm>
            <a:off x="3331028" y="2664821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4" action="ppaction://hlinksldjump" tooltip="Jasmina"/>
          </p:cNvPr>
          <p:cNvSpPr/>
          <p:nvPr/>
        </p:nvSpPr>
        <p:spPr>
          <a:xfrm>
            <a:off x="2333897" y="2569026"/>
            <a:ext cx="496389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4" action="ppaction://hlinksldjump" tooltip="MaËl"/>
          </p:cNvPr>
          <p:cNvSpPr/>
          <p:nvPr/>
        </p:nvSpPr>
        <p:spPr>
          <a:xfrm>
            <a:off x="985588" y="2834641"/>
            <a:ext cx="595017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4" action="ppaction://hlinksldjump" tooltip="Eva"/>
          </p:cNvPr>
          <p:cNvSpPr/>
          <p:nvPr/>
        </p:nvSpPr>
        <p:spPr>
          <a:xfrm>
            <a:off x="3146730" y="1907176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4" action="ppaction://hlinksldjump" tooltip="Mélissa"/>
          </p:cNvPr>
          <p:cNvSpPr/>
          <p:nvPr/>
        </p:nvSpPr>
        <p:spPr>
          <a:xfrm>
            <a:off x="3587931" y="1881048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4" action="ppaction://hlinksldjump" tooltip="Timothé"/>
          </p:cNvPr>
          <p:cNvSpPr/>
          <p:nvPr/>
        </p:nvSpPr>
        <p:spPr>
          <a:xfrm>
            <a:off x="4374638" y="18113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4" action="ppaction://hlinksldjump" tooltip="Tomy"/>
          </p:cNvPr>
          <p:cNvSpPr/>
          <p:nvPr/>
        </p:nvSpPr>
        <p:spPr>
          <a:xfrm>
            <a:off x="2756311" y="90569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4" action="ppaction://hlinksldjump" tooltip="Jahlilas"/>
          </p:cNvPr>
          <p:cNvSpPr/>
          <p:nvPr/>
        </p:nvSpPr>
        <p:spPr>
          <a:xfrm>
            <a:off x="3606816" y="857793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4" action="ppaction://hlinksldjump" tooltip="Mariealice"/>
          </p:cNvPr>
          <p:cNvSpPr/>
          <p:nvPr/>
        </p:nvSpPr>
        <p:spPr>
          <a:xfrm>
            <a:off x="4236720" y="896981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4" action="ppaction://hlinksldjump" tooltip="caitlin"/>
          </p:cNvPr>
          <p:cNvSpPr/>
          <p:nvPr/>
        </p:nvSpPr>
        <p:spPr>
          <a:xfrm>
            <a:off x="4751257" y="853440"/>
            <a:ext cx="441201" cy="75764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Ellipse 17">
            <a:hlinkClick r:id="rId4" action="ppaction://hlinksldjump" tooltip="Kylian"/>
          </p:cNvPr>
          <p:cNvSpPr/>
          <p:nvPr/>
        </p:nvSpPr>
        <p:spPr>
          <a:xfrm>
            <a:off x="6263588" y="2436223"/>
            <a:ext cx="546513" cy="79683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hlinkClick r:id="rId4" action="ppaction://hlinksldjump" tooltip="Marvyn"/>
          </p:cNvPr>
          <p:cNvSpPr/>
          <p:nvPr/>
        </p:nvSpPr>
        <p:spPr>
          <a:xfrm>
            <a:off x="1986276" y="962294"/>
            <a:ext cx="434023" cy="64879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hlinkClick r:id="rId4" action="ppaction://hlinksldjump" tooltip="Shelsy"/>
          </p:cNvPr>
          <p:cNvSpPr/>
          <p:nvPr/>
        </p:nvSpPr>
        <p:spPr>
          <a:xfrm>
            <a:off x="2473221" y="1965956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Ellipse 21">
            <a:hlinkClick r:id="rId4" action="ppaction://hlinksldjump" tooltip="Iezahël"/>
          </p:cNvPr>
          <p:cNvSpPr/>
          <p:nvPr/>
        </p:nvSpPr>
        <p:spPr>
          <a:xfrm>
            <a:off x="5252006" y="1848395"/>
            <a:ext cx="434023" cy="58782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88235" y="17417"/>
            <a:ext cx="2503765" cy="1319349"/>
          </a:xfrm>
          <a:prstGeom prst="rect">
            <a:avLst/>
          </a:prstGeom>
        </p:spPr>
      </p:pic>
      <p:graphicFrame>
        <p:nvGraphicFramePr>
          <p:cNvPr id="2" name="Tableau 1"/>
          <p:cNvGraphicFramePr>
            <a:graphicFrameLocks noGrp="1"/>
          </p:cNvGraphicFramePr>
          <p:nvPr>
            <p:extLst/>
          </p:nvPr>
        </p:nvGraphicFramePr>
        <p:xfrm>
          <a:off x="7350034" y="1828800"/>
          <a:ext cx="4807098" cy="407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3549">
                  <a:extLst>
                    <a:ext uri="{9D8B030D-6E8A-4147-A177-3AD203B41FA5}">
                      <a16:colId xmlns:a16="http://schemas.microsoft.com/office/drawing/2014/main" val="1790226207"/>
                    </a:ext>
                  </a:extLst>
                </a:gridCol>
                <a:gridCol w="2403549">
                  <a:extLst>
                    <a:ext uri="{9D8B030D-6E8A-4147-A177-3AD203B41FA5}">
                      <a16:colId xmlns:a16="http://schemas.microsoft.com/office/drawing/2014/main" val="1605400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err="1" smtClean="0"/>
                        <a:t>Student</a:t>
                      </a:r>
                      <a:r>
                        <a:rPr lang="fr-FR" dirty="0" smtClean="0"/>
                        <a:t> </a:t>
                      </a:r>
                      <a:r>
                        <a:rPr lang="fr-FR" dirty="0" err="1" smtClean="0"/>
                        <a:t>list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3431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Jahlilas</a:t>
                      </a:r>
                      <a:endParaRPr lang="fr-FR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Jasmina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49196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Mariealice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Liopa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49578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Caitlin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Cassandre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7567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Marvyn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Tahia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61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Shelsy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smtClean="0"/>
                        <a:t>Kylian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01879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Eva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tomy</a:t>
                      </a:r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260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Mélissa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30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Timothé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5203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err="1" smtClean="0"/>
                        <a:t>Iezahël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70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dirty="0" smtClean="0"/>
                        <a:t>Maël</a:t>
                      </a:r>
                      <a:endParaRPr lang="fr-F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9707"/>
                  </a:ext>
                </a:extLst>
              </a:tr>
            </a:tbl>
          </a:graphicData>
        </a:graphic>
      </p:graphicFrame>
      <p:sp>
        <p:nvSpPr>
          <p:cNvPr id="3" name="Rectangle 2">
            <a:hlinkClick r:id="" action="ppaction://macro?name=Slide1.Wrong"/>
          </p:cNvPr>
          <p:cNvSpPr/>
          <p:nvPr/>
        </p:nvSpPr>
        <p:spPr>
          <a:xfrm>
            <a:off x="7333226" y="2204714"/>
            <a:ext cx="2355008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hlinkClick r:id="" action="ppaction://macro?name=Slide1.Wrong"/>
          </p:cNvPr>
          <p:cNvSpPr/>
          <p:nvPr/>
        </p:nvSpPr>
        <p:spPr>
          <a:xfrm>
            <a:off x="7350034" y="261257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1.Wrong"/>
          </p:cNvPr>
          <p:cNvSpPr/>
          <p:nvPr/>
        </p:nvSpPr>
        <p:spPr>
          <a:xfrm>
            <a:off x="7350033" y="483325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1.Wrong"/>
          </p:cNvPr>
          <p:cNvSpPr/>
          <p:nvPr/>
        </p:nvSpPr>
        <p:spPr>
          <a:xfrm>
            <a:off x="7350034" y="295358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1.Wrong"/>
          </p:cNvPr>
          <p:cNvSpPr/>
          <p:nvPr/>
        </p:nvSpPr>
        <p:spPr>
          <a:xfrm>
            <a:off x="7367659" y="3715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1.Wrong"/>
          </p:cNvPr>
          <p:cNvSpPr/>
          <p:nvPr/>
        </p:nvSpPr>
        <p:spPr>
          <a:xfrm>
            <a:off x="7389329" y="3369362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1.Wrong"/>
          </p:cNvPr>
          <p:cNvSpPr/>
          <p:nvPr/>
        </p:nvSpPr>
        <p:spPr>
          <a:xfrm>
            <a:off x="7361868" y="44513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1.Wrong"/>
          </p:cNvPr>
          <p:cNvSpPr/>
          <p:nvPr/>
        </p:nvSpPr>
        <p:spPr>
          <a:xfrm>
            <a:off x="7367660" y="4118235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1.Wrong"/>
          </p:cNvPr>
          <p:cNvSpPr/>
          <p:nvPr/>
        </p:nvSpPr>
        <p:spPr>
          <a:xfrm>
            <a:off x="7361868" y="5545197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1.Wrong"/>
          </p:cNvPr>
          <p:cNvSpPr/>
          <p:nvPr/>
        </p:nvSpPr>
        <p:spPr>
          <a:xfrm>
            <a:off x="7361868" y="5195448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1.Wrong"/>
          </p:cNvPr>
          <p:cNvSpPr/>
          <p:nvPr/>
        </p:nvSpPr>
        <p:spPr>
          <a:xfrm>
            <a:off x="9733935" y="303626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1.Wrong"/>
          </p:cNvPr>
          <p:cNvSpPr/>
          <p:nvPr/>
        </p:nvSpPr>
        <p:spPr>
          <a:xfrm>
            <a:off x="9736051" y="2569026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1.Wrong"/>
          </p:cNvPr>
          <p:cNvSpPr/>
          <p:nvPr/>
        </p:nvSpPr>
        <p:spPr>
          <a:xfrm>
            <a:off x="9753583" y="2140180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1.Wrong"/>
          </p:cNvPr>
          <p:cNvSpPr/>
          <p:nvPr/>
        </p:nvSpPr>
        <p:spPr>
          <a:xfrm>
            <a:off x="9708378" y="3745033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1.Wrong"/>
          </p:cNvPr>
          <p:cNvSpPr/>
          <p:nvPr/>
        </p:nvSpPr>
        <p:spPr>
          <a:xfrm>
            <a:off x="9753583" y="3366344"/>
            <a:ext cx="2338201" cy="3330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372293" y="197118"/>
            <a:ext cx="3048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</a:t>
            </a:r>
            <a:r>
              <a:rPr lang="fr-FR" dirty="0" err="1" smtClean="0"/>
              <a:t>who</a:t>
            </a:r>
            <a:r>
              <a:rPr lang="fr-FR" dirty="0" smtClean="0"/>
              <a:t> </a:t>
            </a:r>
            <a:r>
              <a:rPr lang="fr-FR" dirty="0" err="1" smtClean="0"/>
              <a:t>it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?</a:t>
            </a:r>
            <a:endParaRPr lang="fr-FR" dirty="0"/>
          </a:p>
        </p:txBody>
      </p:sp>
      <p:sp>
        <p:nvSpPr>
          <p:cNvPr id="37" name="ZoneTexte 36"/>
          <p:cNvSpPr txBox="1"/>
          <p:nvPr/>
        </p:nvSpPr>
        <p:spPr>
          <a:xfrm>
            <a:off x="8269695" y="1369349"/>
            <a:ext cx="21058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Guess</a:t>
            </a:r>
            <a:r>
              <a:rPr lang="fr-FR" dirty="0" smtClean="0"/>
              <a:t> n°14</a:t>
            </a:r>
            <a:endParaRPr lang="fr-FR" dirty="0"/>
          </a:p>
        </p:txBody>
      </p:sp>
      <p:sp>
        <p:nvSpPr>
          <p:cNvPr id="38" name="ZoneTexte 37"/>
          <p:cNvSpPr txBox="1"/>
          <p:nvPr/>
        </p:nvSpPr>
        <p:spPr>
          <a:xfrm>
            <a:off x="375772" y="5908040"/>
            <a:ext cx="624033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err="1" smtClean="0"/>
              <a:t>Listen</a:t>
            </a:r>
            <a:r>
              <a:rPr lang="fr-FR" sz="1100" dirty="0" smtClean="0"/>
              <a:t> to the audio and </a:t>
            </a:r>
            <a:r>
              <a:rPr lang="fr-FR" sz="1100" dirty="0" err="1" smtClean="0"/>
              <a:t>guess</a:t>
            </a:r>
            <a:r>
              <a:rPr lang="fr-FR" sz="1100" dirty="0" smtClean="0"/>
              <a:t> </a:t>
            </a:r>
            <a:r>
              <a:rPr lang="fr-FR" sz="1100" dirty="0" err="1" smtClean="0"/>
              <a:t>which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is</a:t>
            </a:r>
            <a:r>
              <a:rPr lang="fr-FR" sz="1100" dirty="0" smtClean="0"/>
              <a:t> </a:t>
            </a:r>
            <a:r>
              <a:rPr lang="fr-FR" sz="1100" dirty="0" err="1" smtClean="0"/>
              <a:t>presenting</a:t>
            </a:r>
            <a:r>
              <a:rPr lang="fr-FR" sz="1100" dirty="0" smtClean="0"/>
              <a:t> </a:t>
            </a:r>
            <a:r>
              <a:rPr lang="fr-FR" sz="1100" dirty="0" err="1" smtClean="0"/>
              <a:t>itself</a:t>
            </a:r>
            <a:r>
              <a:rPr lang="fr-FR" sz="1100" dirty="0" smtClean="0"/>
              <a:t> </a:t>
            </a:r>
            <a:r>
              <a:rPr lang="fr-FR" sz="1100" dirty="0" err="1" smtClean="0"/>
              <a:t>hoover</a:t>
            </a:r>
            <a:r>
              <a:rPr lang="fr-FR" sz="1100" dirty="0" smtClean="0"/>
              <a:t> the mouse over the </a:t>
            </a:r>
            <a:r>
              <a:rPr lang="fr-FR" sz="1100" dirty="0" err="1" smtClean="0"/>
              <a:t>picture</a:t>
            </a:r>
            <a:r>
              <a:rPr lang="fr-FR" sz="1100" dirty="0" smtClean="0"/>
              <a:t> to </a:t>
            </a:r>
            <a:r>
              <a:rPr lang="fr-FR" sz="1100" dirty="0" err="1" smtClean="0"/>
              <a:t>see</a:t>
            </a:r>
            <a:r>
              <a:rPr lang="fr-FR" sz="1100" dirty="0" smtClean="0"/>
              <a:t> </a:t>
            </a:r>
            <a:r>
              <a:rPr lang="fr-FR" sz="1100" dirty="0" err="1" smtClean="0"/>
              <a:t>student</a:t>
            </a:r>
            <a:r>
              <a:rPr lang="fr-FR" sz="1100" dirty="0" smtClean="0"/>
              <a:t> </a:t>
            </a:r>
            <a:r>
              <a:rPr lang="fr-FR" sz="1100" dirty="0" err="1" smtClean="0"/>
              <a:t>name.Choose</a:t>
            </a:r>
            <a:r>
              <a:rPr lang="fr-FR" sz="1100" dirty="0" smtClean="0"/>
              <a:t> a </a:t>
            </a:r>
            <a:r>
              <a:rPr lang="fr-FR" sz="1100" dirty="0" err="1" smtClean="0"/>
              <a:t>name</a:t>
            </a:r>
            <a:r>
              <a:rPr lang="fr-FR" sz="1100" dirty="0" smtClean="0"/>
              <a:t> on the </a:t>
            </a:r>
            <a:r>
              <a:rPr lang="fr-FR" sz="1100" dirty="0" err="1" smtClean="0"/>
              <a:t>list</a:t>
            </a:r>
            <a:r>
              <a:rPr lang="fr-FR" sz="1100" dirty="0" smtClean="0"/>
              <a:t> by </a:t>
            </a:r>
            <a:r>
              <a:rPr lang="fr-FR" sz="1100" dirty="0" err="1" smtClean="0"/>
              <a:t>clicking</a:t>
            </a:r>
            <a:r>
              <a:rPr lang="fr-FR" sz="1100" dirty="0" smtClean="0"/>
              <a:t> on </a:t>
            </a:r>
            <a:r>
              <a:rPr lang="fr-FR" sz="1100" dirty="0" err="1" smtClean="0"/>
              <a:t>it</a:t>
            </a:r>
            <a:r>
              <a:rPr lang="fr-FR" sz="1100" dirty="0" smtClean="0"/>
              <a:t>.</a:t>
            </a:r>
            <a:endParaRPr lang="fr-FR" sz="1100" dirty="0"/>
          </a:p>
        </p:txBody>
      </p:sp>
      <p:sp>
        <p:nvSpPr>
          <p:cNvPr id="39" name="ZoneTexte 38">
            <a:hlinkClick r:id="" action="ppaction://macro?name=Slide1.Correct"/>
          </p:cNvPr>
          <p:cNvSpPr txBox="1"/>
          <p:nvPr/>
        </p:nvSpPr>
        <p:spPr>
          <a:xfrm>
            <a:off x="9733935" y="4041964"/>
            <a:ext cx="1679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pic>
        <p:nvPicPr>
          <p:cNvPr id="41" name="Tom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22640" y="603412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203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13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495006" y="418011"/>
            <a:ext cx="6897188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FR" dirty="0" err="1" smtClean="0"/>
              <a:t>Number</a:t>
            </a:r>
            <a:r>
              <a:rPr lang="fr-FR" dirty="0" smtClean="0"/>
              <a:t> of correct </a:t>
            </a:r>
            <a:r>
              <a:rPr lang="fr-FR" dirty="0" err="1" smtClean="0"/>
              <a:t>answer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1476103" y="3174274"/>
            <a:ext cx="1541417" cy="378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Your</a:t>
            </a:r>
            <a:r>
              <a:rPr lang="fr-FR" dirty="0" smtClean="0"/>
              <a:t> score:</a:t>
            </a:r>
            <a:endParaRPr lang="fr-FR" dirty="0"/>
          </a:p>
        </p:txBody>
      </p:sp>
      <p:sp>
        <p:nvSpPr>
          <p:cNvPr id="10" name="ZoneTexte 9">
            <a:hlinkClick r:id="" action="ppaction://macro?name=Slide1.Retry"/>
          </p:cNvPr>
          <p:cNvSpPr txBox="1"/>
          <p:nvPr/>
        </p:nvSpPr>
        <p:spPr>
          <a:xfrm>
            <a:off x="9130937" y="4767943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/>
              <a:t>retry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1293223" y="5137275"/>
            <a:ext cx="16976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hlinkClick r:id="" action="ppaction://macro?name=Slide1.Quit"/>
              </a:rPr>
              <a:t>exit</a:t>
            </a:r>
            <a:endParaRPr lang="fr-FR" dirty="0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85"/>
            <a:ext cx="2503765" cy="1319349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048" name="Score" r:id="rId2" imgW="1266840" imgH="419040"/>
        </mc:Choice>
        <mc:Fallback>
          <p:control name="Score" r:id="rId2" imgW="1266840" imgH="419040">
            <p:pic>
              <p:nvPicPr>
                <p:cNvPr id="9" name="Score"/>
                <p:cNvPicPr>
                  <a:picLocks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2990850" y="3174274"/>
                  <a:ext cx="1268413" cy="419100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870499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339</TotalTime>
  <Words>861</Words>
  <Application>Microsoft Office PowerPoint</Application>
  <PresentationFormat>Grand écran</PresentationFormat>
  <Paragraphs>307</Paragraphs>
  <Slides>17</Slides>
  <Notes>0</Notes>
  <HiddenSlides>0</HiddenSlides>
  <MMClips>15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Century Gothic</vt:lpstr>
      <vt:lpstr>Wingdings 3</vt:lpstr>
      <vt:lpstr>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Administrateur</dc:creator>
  <cp:lastModifiedBy>Administrateur</cp:lastModifiedBy>
  <cp:revision>32</cp:revision>
  <dcterms:created xsi:type="dcterms:W3CDTF">2022-03-07T03:34:09Z</dcterms:created>
  <dcterms:modified xsi:type="dcterms:W3CDTF">2022-05-02T04:20:47Z</dcterms:modified>
</cp:coreProperties>
</file>