
<file path=[Content_Types].xml><?xml version="1.0" encoding="utf-8"?>
<Types xmlns="http://schemas.openxmlformats.org/package/2006/content-types">
  <Default Extension="png" ContentType="image/png"/>
  <Default Extension="mp3" ContentType="audio/mpeg"/>
  <Default Extension="aac" ContentType="audio/aac"/>
  <Default Extension="bin" ContentType="application/vnd.ms-office.activeX"/>
  <Default Extension="m4a" ContentType="audio/mp4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activeX/activeX1.xml" ContentType="application/vnd.ms-office.activeX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8" r:id="rId2"/>
    <p:sldId id="259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57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Style moye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Style léger 3 - Accentuation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06/relationships/vbaProject" Target="vbaProject.bin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978C9E23-D4B0-11CE-BF2D-00AA003F40D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3699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7169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340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51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761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8543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79060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048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2371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5355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77438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020487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678935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9140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 colonnes d’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43314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15465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0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238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0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56D646-7480-4DBF-8190-429B72584F3B}" type="datetimeFigureOut">
              <a:rPr lang="fr-FR" smtClean="0"/>
              <a:t>28/03/2022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9F3A00-9807-4238-B432-FDCA5019D4A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93690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3.aac"/><Relationship Id="rId1" Type="http://schemas.microsoft.com/office/2007/relationships/media" Target="../media/media3.aac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1.mp3"/><Relationship Id="rId1" Type="http://schemas.microsoft.com/office/2007/relationships/media" Target="../media/media11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3.mp3"/><Relationship Id="rId1" Type="http://schemas.microsoft.com/office/2007/relationships/media" Target="../media/media13.mp3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2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wmf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101737" y="996536"/>
            <a:ext cx="4715692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3200" b="1" dirty="0" err="1">
                <a:latin typeface="Perpetua Titling MT" panose="02020502060505020804" pitchFamily="18" charset="0"/>
              </a:rPr>
              <a:t>Guess</a:t>
            </a:r>
            <a:r>
              <a:rPr lang="fr-FR" sz="3200" b="1" dirty="0">
                <a:latin typeface="Perpetua Titling MT" panose="02020502060505020804" pitchFamily="18" charset="0"/>
              </a:rPr>
              <a:t> </a:t>
            </a:r>
            <a:r>
              <a:rPr lang="fr-FR" sz="3200" b="1" dirty="0" err="1">
                <a:latin typeface="Perpetua Titling MT" panose="02020502060505020804" pitchFamily="18" charset="0"/>
              </a:rPr>
              <a:t>Who</a:t>
            </a:r>
            <a:r>
              <a:rPr lang="fr-FR" sz="3200" b="1" dirty="0">
                <a:latin typeface="Perpetua Titling MT" panose="02020502060505020804" pitchFamily="18" charset="0"/>
              </a:rPr>
              <a:t> It Is </a:t>
            </a:r>
            <a:r>
              <a:rPr lang="fr-FR" sz="3200" b="1" dirty="0" smtClean="0">
                <a:latin typeface="Perpetua Titling MT" panose="02020502060505020804" pitchFamily="18" charset="0"/>
              </a:rPr>
              <a:t>? </a:t>
            </a:r>
            <a:endParaRPr lang="fr-FR" sz="3200" b="1" dirty="0">
              <a:latin typeface="Perpetua Titling MT" panose="020205020605050208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5525589" y="4010297"/>
            <a:ext cx="3854517" cy="46166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fr-FR" sz="2400" b="1" dirty="0">
                <a:latin typeface="Perpetua Titling MT" panose="02020502060505020804" pitchFamily="18" charset="0"/>
              </a:rPr>
              <a:t>Click </a:t>
            </a:r>
            <a:r>
              <a:rPr lang="fr-FR" sz="2400" b="1" dirty="0" err="1">
                <a:latin typeface="Perpetua Titling MT" panose="02020502060505020804" pitchFamily="18" charset="0"/>
              </a:rPr>
              <a:t>Here</a:t>
            </a:r>
            <a:r>
              <a:rPr lang="fr-FR" sz="2400" b="1" dirty="0">
                <a:latin typeface="Perpetua Titling MT" panose="02020502060505020804" pitchFamily="18" charset="0"/>
              </a:rPr>
              <a:t> To </a:t>
            </a:r>
            <a:r>
              <a:rPr lang="fr-FR" sz="2400" b="1" dirty="0" smtClean="0">
                <a:latin typeface="Perpetua Titling MT" panose="02020502060505020804" pitchFamily="18" charset="0"/>
              </a:rPr>
              <a:t>Start</a:t>
            </a:r>
            <a:endParaRPr lang="fr-FR" sz="2400" b="1" dirty="0">
              <a:latin typeface="Perpetua Titling MT" panose="02020502060505020804" pitchFamily="18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0"/>
            <a:ext cx="3249297" cy="1619321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70263" y="5852160"/>
            <a:ext cx="106070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latin typeface="Perpetua Titling MT" panose="02020502060505020804" pitchFamily="18" charset="0"/>
              </a:rPr>
              <a:t>BE CAREFULL </a:t>
            </a:r>
            <a:r>
              <a:rPr lang="fr-FR" b="1" dirty="0" err="1" smtClean="0">
                <a:latin typeface="Perpetua Titling MT" panose="02020502060505020804" pitchFamily="18" charset="0"/>
              </a:rPr>
              <a:t>there</a:t>
            </a:r>
            <a:r>
              <a:rPr lang="fr-FR" b="1" dirty="0" smtClean="0">
                <a:latin typeface="Perpetua Titling MT" panose="02020502060505020804" pitchFamily="18" charset="0"/>
              </a:rPr>
              <a:t> </a:t>
            </a:r>
            <a:r>
              <a:rPr lang="fr-FR" b="1" dirty="0" err="1" smtClean="0">
                <a:latin typeface="Perpetua Titling MT" panose="02020502060505020804" pitchFamily="18" charset="0"/>
              </a:rPr>
              <a:t>is</a:t>
            </a:r>
            <a:r>
              <a:rPr lang="fr-FR" b="1" dirty="0" smtClean="0">
                <a:latin typeface="Perpetua Titling MT" panose="02020502060505020804" pitchFamily="18" charset="0"/>
              </a:rPr>
              <a:t> one </a:t>
            </a:r>
            <a:r>
              <a:rPr lang="fr-FR" b="1" dirty="0" err="1" smtClean="0">
                <a:latin typeface="Perpetua Titling MT" panose="02020502060505020804" pitchFamily="18" charset="0"/>
              </a:rPr>
              <a:t>student</a:t>
            </a:r>
            <a:r>
              <a:rPr lang="fr-FR" b="1" dirty="0" smtClean="0">
                <a:latin typeface="Perpetua Titling MT" panose="02020502060505020804" pitchFamily="18" charset="0"/>
              </a:rPr>
              <a:t> </a:t>
            </a:r>
            <a:r>
              <a:rPr lang="fr-FR" b="1" dirty="0" err="1" smtClean="0">
                <a:latin typeface="Perpetua Titling MT" panose="02020502060505020804" pitchFamily="18" charset="0"/>
              </a:rPr>
              <a:t>with</a:t>
            </a:r>
            <a:r>
              <a:rPr lang="fr-FR" b="1" dirty="0" smtClean="0">
                <a:latin typeface="Perpetua Titling MT" panose="02020502060505020804" pitchFamily="18" charset="0"/>
              </a:rPr>
              <a:t> no audio file…</a:t>
            </a:r>
            <a:endParaRPr lang="fr-FR" b="1" dirty="0">
              <a:latin typeface="Perpetua Titling MT" panose="020205020605050208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16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9744604"/>
              </p:ext>
            </p:extLst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Correct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n°1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Kyli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32001" y="5783637"/>
            <a:ext cx="898559" cy="898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67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0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Correct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n°2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Eva Euro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71888" y="5746053"/>
            <a:ext cx="870064" cy="870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039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823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Correct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n°3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Mélissa Euro Complet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03912" y="5824348"/>
            <a:ext cx="937368" cy="937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867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741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Correct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06695" y="588834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n°4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Kylia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474925" y="5785061"/>
            <a:ext cx="844732" cy="844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0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10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Correct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n°5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Jahlila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49889" y="5742080"/>
            <a:ext cx="1035527" cy="103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682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10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Correct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n°6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39" name="Mariealic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97320" y="5653664"/>
            <a:ext cx="995330" cy="99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370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915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Correct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n°7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audio Caitli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3851" y="5683611"/>
            <a:ext cx="1184365" cy="118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67368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4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Correct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36425" y="3544351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n°8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39" name="Iézah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58333" y="5746053"/>
            <a:ext cx="904607" cy="90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629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616" fill="hold"/>
                                        <p:tgtEl>
                                          <p:spTgt spid="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9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Correct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n°9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Maë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45089" y="5708773"/>
            <a:ext cx="817813" cy="817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73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0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Correct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n°10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TAHI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3893" y="5660384"/>
            <a:ext cx="991077" cy="991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103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866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Correct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54465" y="621654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n°11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Liop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592492" y="5746053"/>
            <a:ext cx="1040674" cy="1040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835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608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Correct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n°12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Marvy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649889" y="5719958"/>
            <a:ext cx="970213" cy="970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943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48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Correct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n°13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Tom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52709" y="5746052"/>
            <a:ext cx="927759" cy="927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6762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21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Correct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Wrong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smtClean="0">
                <a:latin typeface="Perpetua Titling MT" panose="02020502060505020804" pitchFamily="18" charset="0"/>
              </a:rPr>
              <a:t>n°14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shels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45090" y="5746053"/>
            <a:ext cx="870064" cy="870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5833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41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1868"/>
          <a:stretch/>
        </p:blipFill>
        <p:spPr>
          <a:xfrm>
            <a:off x="293606" y="792013"/>
            <a:ext cx="7372350" cy="48772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Ellipse 2">
            <a:hlinkClick r:id="rId6" action="ppaction://hlinksldjump" tooltip="Marvyn"/>
          </p:cNvPr>
          <p:cNvSpPr/>
          <p:nvPr/>
        </p:nvSpPr>
        <p:spPr>
          <a:xfrm>
            <a:off x="2103121" y="1332412"/>
            <a:ext cx="339634" cy="391885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llipse 3">
            <a:hlinkClick r:id="rId6" action="ppaction://hlinksldjump" tooltip="Maël"/>
          </p:cNvPr>
          <p:cNvSpPr/>
          <p:nvPr/>
        </p:nvSpPr>
        <p:spPr>
          <a:xfrm>
            <a:off x="992777" y="3172061"/>
            <a:ext cx="522514" cy="68580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llipse 4">
            <a:hlinkClick r:id="rId6" action="ppaction://hlinksldjump" tooltip="Jasmina"/>
          </p:cNvPr>
          <p:cNvSpPr/>
          <p:nvPr/>
        </p:nvSpPr>
        <p:spPr>
          <a:xfrm>
            <a:off x="2442755" y="2866772"/>
            <a:ext cx="528774" cy="740159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hlinkClick r:id="rId6" action="ppaction://hlinksldjump" tooltip="Liopa"/>
          </p:cNvPr>
          <p:cNvSpPr/>
          <p:nvPr/>
        </p:nvSpPr>
        <p:spPr>
          <a:xfrm>
            <a:off x="3429546" y="2902643"/>
            <a:ext cx="611776" cy="71840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hlinkClick r:id="rId6" action="ppaction://hlinksldjump" tooltip="Cassandre"/>
          </p:cNvPr>
          <p:cNvSpPr/>
          <p:nvPr/>
        </p:nvSpPr>
        <p:spPr>
          <a:xfrm>
            <a:off x="5715203" y="2964665"/>
            <a:ext cx="509451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>
            <a:hlinkClick r:id="rId6" action="ppaction://hlinksldjump" tooltip="Tahia"/>
          </p:cNvPr>
          <p:cNvSpPr/>
          <p:nvPr/>
        </p:nvSpPr>
        <p:spPr>
          <a:xfrm>
            <a:off x="4591798" y="2959114"/>
            <a:ext cx="543741" cy="69233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hlinkClick r:id="rId6" action="ppaction://hlinksldjump" tooltip="Kylian"/>
          </p:cNvPr>
          <p:cNvSpPr/>
          <p:nvPr/>
        </p:nvSpPr>
        <p:spPr>
          <a:xfrm>
            <a:off x="6663247" y="2731091"/>
            <a:ext cx="587828" cy="594360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hlinkClick r:id="rId6" action="ppaction://hlinksldjump" tooltip="Iézahël"/>
          </p:cNvPr>
          <p:cNvSpPr/>
          <p:nvPr/>
        </p:nvSpPr>
        <p:spPr>
          <a:xfrm>
            <a:off x="5640160" y="2100808"/>
            <a:ext cx="402500" cy="41801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hlinkClick r:id="rId6" action="ppaction://hlinksldjump" tooltip="Timothé"/>
          </p:cNvPr>
          <p:cNvSpPr/>
          <p:nvPr/>
        </p:nvSpPr>
        <p:spPr>
          <a:xfrm>
            <a:off x="4717324" y="2132989"/>
            <a:ext cx="437198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hlinkClick r:id="rId6" action="ppaction://hlinksldjump" tooltip="Mélissa"/>
          </p:cNvPr>
          <p:cNvSpPr/>
          <p:nvPr/>
        </p:nvSpPr>
        <p:spPr>
          <a:xfrm>
            <a:off x="3880654" y="2184660"/>
            <a:ext cx="465639" cy="5094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hlinkClick r:id="rId6" action="ppaction://hlinksldjump" tooltip="Eva"/>
          </p:cNvPr>
          <p:cNvSpPr/>
          <p:nvPr/>
        </p:nvSpPr>
        <p:spPr>
          <a:xfrm>
            <a:off x="3405017" y="2248921"/>
            <a:ext cx="475637" cy="481216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hlinkClick r:id="rId6" action="ppaction://hlinksldjump" tooltip="Shelsy"/>
          </p:cNvPr>
          <p:cNvSpPr/>
          <p:nvPr/>
        </p:nvSpPr>
        <p:spPr>
          <a:xfrm>
            <a:off x="2608420" y="2236333"/>
            <a:ext cx="406582" cy="40610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hlinkClick r:id="rId6" action="ppaction://hlinksldjump" tooltip="Tomy"/>
          </p:cNvPr>
          <p:cNvSpPr/>
          <p:nvPr/>
        </p:nvSpPr>
        <p:spPr>
          <a:xfrm>
            <a:off x="2887708" y="1229812"/>
            <a:ext cx="365760" cy="44223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hlinkClick r:id="rId6" action="ppaction://hlinksldjump" tooltip="Jahlilas"/>
          </p:cNvPr>
          <p:cNvSpPr/>
          <p:nvPr/>
        </p:nvSpPr>
        <p:spPr>
          <a:xfrm>
            <a:off x="3984171" y="1143001"/>
            <a:ext cx="352697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hlinkClick r:id="rId6" action="ppaction://hlinksldjump" tooltip="Mariealice"/>
          </p:cNvPr>
          <p:cNvSpPr/>
          <p:nvPr/>
        </p:nvSpPr>
        <p:spPr>
          <a:xfrm>
            <a:off x="4590165" y="1143001"/>
            <a:ext cx="345758" cy="431074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hlinkClick r:id="rId6" action="ppaction://hlinksldjump" tooltip="Caitlin"/>
          </p:cNvPr>
          <p:cNvSpPr/>
          <p:nvPr/>
        </p:nvSpPr>
        <p:spPr>
          <a:xfrm>
            <a:off x="5121558" y="993651"/>
            <a:ext cx="395968" cy="47232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aphicFrame>
        <p:nvGraphicFramePr>
          <p:cNvPr id="21" name="Tableau 20"/>
          <p:cNvGraphicFramePr>
            <a:graphicFrameLocks noGrp="1"/>
          </p:cNvGraphicFramePr>
          <p:nvPr>
            <p:extLst/>
          </p:nvPr>
        </p:nvGraphicFramePr>
        <p:xfrm>
          <a:off x="7949360" y="1197992"/>
          <a:ext cx="4010660" cy="428841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984349">
                  <a:extLst>
                    <a:ext uri="{9D8B030D-6E8A-4147-A177-3AD203B41FA5}">
                      <a16:colId xmlns:a16="http://schemas.microsoft.com/office/drawing/2014/main" val="1226008718"/>
                    </a:ext>
                  </a:extLst>
                </a:gridCol>
                <a:gridCol w="2026311">
                  <a:extLst>
                    <a:ext uri="{9D8B030D-6E8A-4147-A177-3AD203B41FA5}">
                      <a16:colId xmlns:a16="http://schemas.microsoft.com/office/drawing/2014/main" val="1889233656"/>
                    </a:ext>
                  </a:extLst>
                </a:gridCol>
              </a:tblGrid>
              <a:tr h="476490">
                <a:tc gridSpan="2">
                  <a:txBody>
                    <a:bodyPr/>
                    <a:lstStyle/>
                    <a:p>
                      <a:pPr algn="ctr"/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Student</a:t>
                      </a:r>
                      <a:r>
                        <a:rPr lang="fr-FR" sz="2000" dirty="0" smtClean="0">
                          <a:latin typeface="Perpetua Titling MT" panose="02020502060505020804" pitchFamily="18" charset="0"/>
                        </a:rPr>
                        <a:t> </a:t>
                      </a:r>
                      <a:r>
                        <a:rPr lang="fr-FR" sz="2000" dirty="0" err="1" smtClean="0">
                          <a:latin typeface="Perpetua Titling MT" panose="02020502060505020804" pitchFamily="18" charset="0"/>
                        </a:rPr>
                        <a:t>list</a:t>
                      </a:r>
                      <a:endParaRPr lang="fr-FR" sz="2000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6576118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Kylian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Shelsy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92182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Mariealice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Maël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287533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Eva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Mélissa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149805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Timothé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Iézahël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58263411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Jasmina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Liopa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1942982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Tahia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smtClean="0">
                          <a:latin typeface="Perpetua Titling MT" panose="02020502060505020804" pitchFamily="18" charset="0"/>
                        </a:rPr>
                        <a:t>Cassandre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44601689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Tomy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Caitlin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331577"/>
                  </a:ext>
                </a:extLst>
              </a:tr>
              <a:tr h="476490"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Jahlilas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b="1" dirty="0" err="1" smtClean="0">
                          <a:latin typeface="Perpetua Titling MT" panose="02020502060505020804" pitchFamily="18" charset="0"/>
                        </a:rPr>
                        <a:t>Marvyn</a:t>
                      </a:r>
                      <a:endParaRPr lang="fr-FR" b="1" dirty="0">
                        <a:latin typeface="Perpetua Titling MT" panose="020205020605050208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336280"/>
                  </a:ext>
                </a:extLst>
              </a:tr>
            </a:tbl>
          </a:graphicData>
        </a:graphic>
      </p:graphicFrame>
      <p:sp>
        <p:nvSpPr>
          <p:cNvPr id="19" name="Rectangle 18">
            <a:hlinkClick r:id="" action="ppaction://macro?name=Slide2.Wrong"/>
          </p:cNvPr>
          <p:cNvSpPr/>
          <p:nvPr/>
        </p:nvSpPr>
        <p:spPr>
          <a:xfrm>
            <a:off x="7936425" y="16720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hlinkClick r:id="" action="ppaction://macro?name=Slide2.Wrong"/>
          </p:cNvPr>
          <p:cNvSpPr/>
          <p:nvPr/>
        </p:nvSpPr>
        <p:spPr>
          <a:xfrm>
            <a:off x="9919856" y="1672046"/>
            <a:ext cx="203911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3" name="Rectangle 22">
            <a:hlinkClick r:id="" action="ppaction://macro?name=Slide2.Wrong"/>
          </p:cNvPr>
          <p:cNvSpPr/>
          <p:nvPr/>
        </p:nvSpPr>
        <p:spPr>
          <a:xfrm>
            <a:off x="7943294" y="2117045"/>
            <a:ext cx="1970495" cy="5035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hlinkClick r:id="" action="ppaction://macro?name=Slide2.Wrong"/>
          </p:cNvPr>
          <p:cNvSpPr/>
          <p:nvPr/>
        </p:nvSpPr>
        <p:spPr>
          <a:xfrm>
            <a:off x="9930561" y="2100808"/>
            <a:ext cx="2028406" cy="5206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hlinkClick r:id="" action="ppaction://macro?name=Slide2.Wrong"/>
          </p:cNvPr>
          <p:cNvSpPr/>
          <p:nvPr/>
        </p:nvSpPr>
        <p:spPr>
          <a:xfrm>
            <a:off x="9930560" y="2635449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hlinkClick r:id="" action="ppaction://macro?name=Slide2.Wrong"/>
          </p:cNvPr>
          <p:cNvSpPr/>
          <p:nvPr/>
        </p:nvSpPr>
        <p:spPr>
          <a:xfrm>
            <a:off x="7945877" y="2633099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hlinkClick r:id="" action="ppaction://macro?name=Slide2.Wrong"/>
          </p:cNvPr>
          <p:cNvSpPr/>
          <p:nvPr/>
        </p:nvSpPr>
        <p:spPr>
          <a:xfrm>
            <a:off x="7936425" y="3113296"/>
            <a:ext cx="199413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hlinkClick r:id="" action="ppaction://macro?name=Slide2.Wrong"/>
          </p:cNvPr>
          <p:cNvSpPr/>
          <p:nvPr/>
        </p:nvSpPr>
        <p:spPr>
          <a:xfrm>
            <a:off x="9930561" y="3108673"/>
            <a:ext cx="2028406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Rectangle 28">
            <a:hlinkClick r:id="" action="ppaction://macro?name=Slide2.Wrong"/>
          </p:cNvPr>
          <p:cNvSpPr/>
          <p:nvPr/>
        </p:nvSpPr>
        <p:spPr>
          <a:xfrm>
            <a:off x="9919855" y="3575175"/>
            <a:ext cx="2046231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Rectangle 29">
            <a:hlinkClick r:id="" action="ppaction://macro?name=Slide2.Correct"/>
          </p:cNvPr>
          <p:cNvSpPr/>
          <p:nvPr/>
        </p:nvSpPr>
        <p:spPr>
          <a:xfrm>
            <a:off x="9913512" y="3982560"/>
            <a:ext cx="2028407" cy="5276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Rectangle 30">
            <a:hlinkClick r:id="" action="ppaction://macro?name=Slide2.Wrong"/>
          </p:cNvPr>
          <p:cNvSpPr/>
          <p:nvPr/>
        </p:nvSpPr>
        <p:spPr>
          <a:xfrm>
            <a:off x="9930560" y="4563290"/>
            <a:ext cx="2028407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Rectangle 31">
            <a:hlinkClick r:id="" action="ppaction://macro?name=Slide2.Wrong"/>
          </p:cNvPr>
          <p:cNvSpPr/>
          <p:nvPr/>
        </p:nvSpPr>
        <p:spPr>
          <a:xfrm>
            <a:off x="9930560" y="5024233"/>
            <a:ext cx="2028407" cy="4615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Rectangle 32">
            <a:hlinkClick r:id="" action="ppaction://macro?name=Slide2.Wrong"/>
          </p:cNvPr>
          <p:cNvSpPr/>
          <p:nvPr/>
        </p:nvSpPr>
        <p:spPr>
          <a:xfrm>
            <a:off x="7942491" y="3586733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Rectangle 33">
            <a:hlinkClick r:id="" action="ppaction://macro?name=Slide2.Wrong"/>
          </p:cNvPr>
          <p:cNvSpPr/>
          <p:nvPr/>
        </p:nvSpPr>
        <p:spPr>
          <a:xfrm>
            <a:off x="7946053" y="4034246"/>
            <a:ext cx="1984507" cy="517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Rectangle 34">
            <a:hlinkClick r:id="" action="ppaction://macro?name=Slide2.Wrong"/>
          </p:cNvPr>
          <p:cNvSpPr/>
          <p:nvPr/>
        </p:nvSpPr>
        <p:spPr>
          <a:xfrm>
            <a:off x="7946053" y="4563290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Rectangle 35">
            <a:hlinkClick r:id="" action="ppaction://macro?name=Slide2.Wrong"/>
          </p:cNvPr>
          <p:cNvSpPr/>
          <p:nvPr/>
        </p:nvSpPr>
        <p:spPr>
          <a:xfrm>
            <a:off x="7947130" y="5024846"/>
            <a:ext cx="1970495" cy="4609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ZoneTexte 36"/>
          <p:cNvSpPr txBox="1"/>
          <p:nvPr/>
        </p:nvSpPr>
        <p:spPr>
          <a:xfrm>
            <a:off x="744583" y="400680"/>
            <a:ext cx="6506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who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is</a:t>
            </a:r>
            <a:r>
              <a:rPr lang="fr-FR" sz="2800" b="1" dirty="0" smtClean="0">
                <a:latin typeface="Perpetua Titling MT" panose="02020502060505020804" pitchFamily="18" charset="0"/>
              </a:rPr>
              <a:t>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it</a:t>
            </a:r>
            <a:r>
              <a:rPr lang="fr-FR" sz="2800" b="1" dirty="0" smtClean="0">
                <a:latin typeface="Perpetua Titling MT" panose="02020502060505020804" pitchFamily="18" charset="0"/>
              </a:rPr>
              <a:t> ?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8" name="ZoneTexte 37"/>
          <p:cNvSpPr txBox="1"/>
          <p:nvPr/>
        </p:nvSpPr>
        <p:spPr>
          <a:xfrm>
            <a:off x="8116934" y="574766"/>
            <a:ext cx="3600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b="1" dirty="0" err="1" smtClean="0">
                <a:latin typeface="Perpetua Titling MT" panose="02020502060505020804" pitchFamily="18" charset="0"/>
              </a:rPr>
              <a:t>Guess</a:t>
            </a:r>
            <a:r>
              <a:rPr lang="fr-FR" sz="2800" b="1" smtClean="0">
                <a:latin typeface="Perpetua Titling MT" panose="02020502060505020804" pitchFamily="18" charset="0"/>
              </a:rPr>
              <a:t> </a:t>
            </a:r>
            <a:r>
              <a:rPr lang="fr-FR" sz="2800" b="1" smtClean="0">
                <a:latin typeface="Perpetua Titling MT" panose="02020502060505020804" pitchFamily="18" charset="0"/>
              </a:rPr>
              <a:t>n°15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40" name="ZoneTexte 39"/>
          <p:cNvSpPr txBox="1"/>
          <p:nvPr/>
        </p:nvSpPr>
        <p:spPr>
          <a:xfrm>
            <a:off x="374247" y="5746053"/>
            <a:ext cx="70128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err="1" smtClean="0">
                <a:latin typeface="Perpetua" panose="02020502060401020303" pitchFamily="18" charset="0"/>
              </a:rPr>
              <a:t>Listen</a:t>
            </a:r>
            <a:r>
              <a:rPr lang="fr-FR" sz="2000" b="1" dirty="0" smtClean="0">
                <a:latin typeface="Perpetua" panose="02020502060401020303" pitchFamily="18" charset="0"/>
              </a:rPr>
              <a:t> to the audio and </a:t>
            </a:r>
            <a:r>
              <a:rPr lang="fr-FR" sz="2000" b="1" dirty="0" err="1" smtClean="0">
                <a:latin typeface="Perpetua" panose="02020502060401020303" pitchFamily="18" charset="0"/>
              </a:rPr>
              <a:t>guess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wich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is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presenting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itself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smtClean="0">
                <a:latin typeface="Perpetua" panose="02020502060401020303" pitchFamily="18" charset="0"/>
              </a:rPr>
              <a:t>Hoover the mouse over the </a:t>
            </a:r>
            <a:r>
              <a:rPr lang="fr-FR" sz="2000" b="1" dirty="0" err="1" smtClean="0">
                <a:latin typeface="Perpetua" panose="02020502060401020303" pitchFamily="18" charset="0"/>
              </a:rPr>
              <a:t>picture</a:t>
            </a:r>
            <a:r>
              <a:rPr lang="fr-FR" sz="2000" b="1" dirty="0" smtClean="0">
                <a:latin typeface="Perpetua" panose="02020502060401020303" pitchFamily="18" charset="0"/>
              </a:rPr>
              <a:t> to </a:t>
            </a:r>
            <a:r>
              <a:rPr lang="fr-FR" sz="2000" b="1" dirty="0" err="1" smtClean="0">
                <a:latin typeface="Perpetua" panose="02020502060401020303" pitchFamily="18" charset="0"/>
              </a:rPr>
              <a:t>see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student</a:t>
            </a:r>
            <a:r>
              <a:rPr lang="fr-FR" sz="2000" b="1" dirty="0" smtClean="0">
                <a:latin typeface="Perpetua" panose="02020502060401020303" pitchFamily="18" charset="0"/>
              </a:rPr>
              <a:t>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. </a:t>
            </a:r>
          </a:p>
          <a:p>
            <a:r>
              <a:rPr lang="fr-FR" sz="2000" b="1" dirty="0" err="1" smtClean="0">
                <a:latin typeface="Perpetua" panose="02020502060401020303" pitchFamily="18" charset="0"/>
              </a:rPr>
              <a:t>Choose</a:t>
            </a:r>
            <a:r>
              <a:rPr lang="fr-FR" sz="2000" b="1" dirty="0" smtClean="0">
                <a:latin typeface="Perpetua" panose="02020502060401020303" pitchFamily="18" charset="0"/>
              </a:rPr>
              <a:t> a </a:t>
            </a:r>
            <a:r>
              <a:rPr lang="fr-FR" sz="2000" b="1" dirty="0" err="1" smtClean="0">
                <a:latin typeface="Perpetua" panose="02020502060401020303" pitchFamily="18" charset="0"/>
              </a:rPr>
              <a:t>name</a:t>
            </a:r>
            <a:r>
              <a:rPr lang="fr-FR" sz="2000" b="1" dirty="0" smtClean="0">
                <a:latin typeface="Perpetua" panose="02020502060401020303" pitchFamily="18" charset="0"/>
              </a:rPr>
              <a:t> on the </a:t>
            </a:r>
            <a:r>
              <a:rPr lang="fr-FR" sz="2000" b="1" dirty="0" err="1" smtClean="0">
                <a:latin typeface="Perpetua" panose="02020502060401020303" pitchFamily="18" charset="0"/>
              </a:rPr>
              <a:t>list</a:t>
            </a:r>
            <a:r>
              <a:rPr lang="fr-FR" sz="2000" b="1" dirty="0" smtClean="0">
                <a:latin typeface="Perpetua" panose="02020502060401020303" pitchFamily="18" charset="0"/>
              </a:rPr>
              <a:t> by </a:t>
            </a:r>
            <a:r>
              <a:rPr lang="fr-FR" sz="2000" b="1" dirty="0" err="1" smtClean="0">
                <a:latin typeface="Perpetua" panose="02020502060401020303" pitchFamily="18" charset="0"/>
              </a:rPr>
              <a:t>cliking</a:t>
            </a:r>
            <a:r>
              <a:rPr lang="fr-FR" sz="2000" b="1" dirty="0" smtClean="0">
                <a:latin typeface="Perpetua" panose="02020502060401020303" pitchFamily="18" charset="0"/>
              </a:rPr>
              <a:t> on </a:t>
            </a:r>
            <a:r>
              <a:rPr lang="fr-FR" sz="2000" b="1" dirty="0" err="1" smtClean="0">
                <a:latin typeface="Perpetua" panose="02020502060401020303" pitchFamily="18" charset="0"/>
              </a:rPr>
              <a:t>it</a:t>
            </a:r>
            <a:endParaRPr lang="fr-FR" sz="2000" b="1" dirty="0">
              <a:latin typeface="Perpetua" panose="02020502060401020303" pitchFamily="18" charset="0"/>
            </a:endParaRPr>
          </a:p>
        </p:txBody>
      </p:sp>
      <p:pic>
        <p:nvPicPr>
          <p:cNvPr id="20" name="Audio-Cassandr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297320" y="5644284"/>
            <a:ext cx="878646" cy="878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14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698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364376" y="478322"/>
            <a:ext cx="6413863" cy="95410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fr-FR" sz="2800" b="1" dirty="0" err="1">
                <a:latin typeface="Perpetua Titling MT" panose="02020502060505020804" pitchFamily="18" charset="0"/>
              </a:rPr>
              <a:t>Number</a:t>
            </a:r>
            <a:r>
              <a:rPr lang="fr-FR" sz="2800" b="1" dirty="0">
                <a:latin typeface="Perpetua Titling MT" panose="02020502060505020804" pitchFamily="18" charset="0"/>
              </a:rPr>
              <a:t> of corrects </a:t>
            </a:r>
            <a:r>
              <a:rPr lang="fr-FR" sz="2800" b="1" dirty="0" err="1" smtClean="0">
                <a:latin typeface="Perpetua Titling MT" panose="02020502060505020804" pitchFamily="18" charset="0"/>
              </a:rPr>
              <a:t>answers</a:t>
            </a:r>
            <a:endParaRPr lang="fr-FR" sz="2800" b="1" dirty="0">
              <a:latin typeface="Perpetua Titling MT" panose="020205020605050208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436915" y="3500845"/>
            <a:ext cx="2090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latin typeface="Perpetua Titling MT" panose="02020502060505020804" pitchFamily="18" charset="0"/>
              </a:rPr>
              <a:t>Your</a:t>
            </a:r>
            <a:r>
              <a:rPr lang="fr-FR" dirty="0" smtClean="0">
                <a:latin typeface="Perpetua Titling MT" panose="02020502060505020804" pitchFamily="18" charset="0"/>
              </a:rPr>
              <a:t> Score </a:t>
            </a:r>
            <a:endParaRPr lang="fr-FR" dirty="0">
              <a:latin typeface="Perpetua Titling MT" panose="020205020605050208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2674" y="5460274"/>
            <a:ext cx="11756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>
                <a:latin typeface="Perpetua Titling MT" panose="02020502060505020804" pitchFamily="18" charset="0"/>
                <a:hlinkClick r:id="" action="ppaction://macro?name=Slide2.Retry"/>
              </a:rPr>
              <a:t>Retry</a:t>
            </a:r>
            <a:endParaRPr lang="fr-FR" dirty="0">
              <a:latin typeface="Perpetua Titling MT" panose="020205020605050208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9535886" y="5460274"/>
            <a:ext cx="9535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Perpetua Titling MT" panose="02020502060505020804" pitchFamily="18" charset="0"/>
                <a:hlinkClick r:id="" action="ppaction://macro?name=Slide2.Quit"/>
              </a:rPr>
              <a:t>Exit</a:t>
            </a:r>
            <a:endParaRPr lang="fr-FR" dirty="0">
              <a:latin typeface="Perpetua Titling MT" panose="02020502060505020804" pitchFamily="18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0873" y="145714"/>
            <a:ext cx="3249297" cy="1619321"/>
          </a:xfrm>
          <a:prstGeom prst="rect">
            <a:avLst/>
          </a:prstGeom>
        </p:spPr>
      </p:pic>
    </p:spTree>
    <p:controls>
      <mc:AlternateContent xmlns:mc="http://schemas.openxmlformats.org/markup-compatibility/2006">
        <mc:Choice xmlns:v="urn:schemas-microsoft-com:vml" Requires="v">
          <p:control spid="1042" name="Score" r:id="rId2" imgW="1228680" imgH="276120"/>
        </mc:Choice>
        <mc:Fallback>
          <p:control name="Score" r:id="rId2" imgW="1228680" imgH="276120">
            <p:pic>
              <p:nvPicPr>
                <p:cNvPr id="4" name="Score"/>
                <p:cNvPicPr>
                  <a:picLocks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3526971" y="3546565"/>
                  <a:ext cx="1227909" cy="277892"/>
                </a:xfrm>
                <a:prstGeom prst="rect">
                  <a:avLst/>
                </a:prstGeom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1749544739"/>
      </p:ext>
    </p:extLst>
  </p:cSld>
  <p:clrMapOvr>
    <a:masterClrMapping/>
  </p:clrMapOvr>
</p:sld>
</file>

<file path=ppt/theme/theme1.xml><?xml version="1.0" encoding="utf-8"?>
<a:theme xmlns:a="http://schemas.openxmlformats.org/drawingml/2006/main" name="Traînée de condensation">
  <a:themeElements>
    <a:clrScheme name="Traînée de condensatio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DF2E28"/>
      </a:accent1>
      <a:accent2>
        <a:srgbClr val="FE801A"/>
      </a:accent2>
      <a:accent3>
        <a:srgbClr val="E9BF35"/>
      </a:accent3>
      <a:accent4>
        <a:srgbClr val="81BB42"/>
      </a:accent4>
      <a:accent5>
        <a:srgbClr val="32C7A9"/>
      </a:accent5>
      <a:accent6>
        <a:srgbClr val="4A9BDC"/>
      </a:accent6>
      <a:hlink>
        <a:srgbClr val="F0532B"/>
      </a:hlink>
      <a:folHlink>
        <a:srgbClr val="F38B53"/>
      </a:folHlink>
    </a:clrScheme>
    <a:fontScheme name="Traînée de condensation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raînée de condensatio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8F31A783-2159-4870-BC29-2BA7D038EA4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TM04033937[[fn=Traînée de condensation]]</Template>
  <TotalTime>257</TotalTime>
  <Words>898</Words>
  <Application>Microsoft Office PowerPoint</Application>
  <PresentationFormat>Grand écran</PresentationFormat>
  <Paragraphs>337</Paragraphs>
  <Slides>17</Slides>
  <Notes>0</Notes>
  <HiddenSlides>0</HiddenSlides>
  <MMClips>15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Century Gothic</vt:lpstr>
      <vt:lpstr>Perpetua</vt:lpstr>
      <vt:lpstr>Perpetua Titling MT</vt:lpstr>
      <vt:lpstr>Traînée de condensation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Administrateur</dc:creator>
  <cp:lastModifiedBy>Administrateur</cp:lastModifiedBy>
  <cp:revision>25</cp:revision>
  <dcterms:created xsi:type="dcterms:W3CDTF">2022-03-07T03:43:16Z</dcterms:created>
  <dcterms:modified xsi:type="dcterms:W3CDTF">2022-03-28T04:54:19Z</dcterms:modified>
</cp:coreProperties>
</file>