
<file path=[Content_Types].xml><?xml version="1.0" encoding="utf-8"?>
<Types xmlns="http://schemas.openxmlformats.org/package/2006/content-types">
  <Default Extension="png" ContentType="image/png"/>
  <Default Extension="mp3" ContentType="audio/mpeg"/>
  <Default Extension="aac" ContentType="audio/aac"/>
  <Default Extension="bin" ContentType="application/vnd.ms-office.activeX"/>
  <Default Extension="m4a" ContentType="audio/mp4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9" r:id="rId3"/>
    <p:sldId id="278" r:id="rId4"/>
    <p:sldId id="277" r:id="rId5"/>
    <p:sldId id="276" r:id="rId6"/>
    <p:sldId id="275" r:id="rId7"/>
    <p:sldId id="274" r:id="rId8"/>
    <p:sldId id="273" r:id="rId9"/>
    <p:sldId id="272" r:id="rId10"/>
    <p:sldId id="271" r:id="rId11"/>
    <p:sldId id="270" r:id="rId12"/>
    <p:sldId id="269" r:id="rId13"/>
    <p:sldId id="268" r:id="rId14"/>
    <p:sldId id="267" r:id="rId15"/>
    <p:sldId id="266" r:id="rId16"/>
    <p:sldId id="264" r:id="rId17"/>
    <p:sldId id="263" r:id="rId18"/>
    <p:sldId id="256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CC"/>
    <a:srgbClr val="2C7C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06/relationships/vbaProject" Target="vbaProject.bin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51F3-ACF1-4E9F-B02C-80FE910FC974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14808-93A1-4CE0-BC92-48F3076574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2507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51F3-ACF1-4E9F-B02C-80FE910FC974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14808-93A1-4CE0-BC92-48F3076574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7161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51F3-ACF1-4E9F-B02C-80FE910FC974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14808-93A1-4CE0-BC92-48F3076574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018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51F3-ACF1-4E9F-B02C-80FE910FC974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14808-93A1-4CE0-BC92-48F3076574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3934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51F3-ACF1-4E9F-B02C-80FE910FC974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14808-93A1-4CE0-BC92-48F3076574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2252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51F3-ACF1-4E9F-B02C-80FE910FC974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14808-93A1-4CE0-BC92-48F3076574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329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51F3-ACF1-4E9F-B02C-80FE910FC974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14808-93A1-4CE0-BC92-48F3076574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4194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51F3-ACF1-4E9F-B02C-80FE910FC974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14808-93A1-4CE0-BC92-48F3076574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02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51F3-ACF1-4E9F-B02C-80FE910FC974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14808-93A1-4CE0-BC92-48F3076574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889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51F3-ACF1-4E9F-B02C-80FE910FC974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14808-93A1-4CE0-BC92-48F3076574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1893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51F3-ACF1-4E9F-B02C-80FE910FC974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14808-93A1-4CE0-BC92-48F3076574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2578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EB51F3-ACF1-4E9F-B02C-80FE910FC974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914808-93A1-4CE0-BC92-48F3076574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123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slide" Target="slide2.xml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slide" Target="slide2.xml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2.png"/><Relationship Id="rId5" Type="http://schemas.openxmlformats.org/officeDocument/2006/relationships/slide" Target="slide2.xml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.png"/><Relationship Id="rId5" Type="http://schemas.openxmlformats.org/officeDocument/2006/relationships/slide" Target="slide2.xml"/><Relationship Id="rId4" Type="http://schemas.openxmlformats.org/officeDocument/2006/relationships/image" Target="../media/image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aac"/><Relationship Id="rId1" Type="http://schemas.microsoft.com/office/2007/relationships/media" Target="../media/media5.aac"/><Relationship Id="rId6" Type="http://schemas.openxmlformats.org/officeDocument/2006/relationships/image" Target="../media/image2.png"/><Relationship Id="rId5" Type="http://schemas.openxmlformats.org/officeDocument/2006/relationships/slide" Target="slide2.xml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aac"/><Relationship Id="rId1" Type="http://schemas.microsoft.com/office/2007/relationships/media" Target="../media/media6.aac"/><Relationship Id="rId6" Type="http://schemas.openxmlformats.org/officeDocument/2006/relationships/image" Target="../media/image2.png"/><Relationship Id="rId5" Type="http://schemas.openxmlformats.org/officeDocument/2006/relationships/slide" Target="slide2.xml"/><Relationship Id="rId4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slide" Target="slide2.xml"/><Relationship Id="rId4" Type="http://schemas.openxmlformats.org/officeDocument/2006/relationships/image" Target="../media/image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slide" Target="slide2.xml"/><Relationship Id="rId4" Type="http://schemas.openxmlformats.org/officeDocument/2006/relationships/image" Target="../media/image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slide" Target="slide2.xml"/><Relationship Id="rId4" Type="http://schemas.openxmlformats.org/officeDocument/2006/relationships/image" Target="../media/image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slide" Target="slide2.xml"/><Relationship Id="rId4" Type="http://schemas.openxmlformats.org/officeDocument/2006/relationships/image" Target="../media/image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slide" Target="slide2.xml"/><Relationship Id="rId4" Type="http://schemas.openxmlformats.org/officeDocument/2006/relationships/image" Target="../media/image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6" Type="http://schemas.openxmlformats.org/officeDocument/2006/relationships/image" Target="../media/image2.png"/><Relationship Id="rId5" Type="http://schemas.openxmlformats.org/officeDocument/2006/relationships/slide" Target="slide2.xml"/><Relationship Id="rId4" Type="http://schemas.openxmlformats.org/officeDocument/2006/relationships/image" Target="../media/image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.png"/><Relationship Id="rId5" Type="http://schemas.openxmlformats.org/officeDocument/2006/relationships/slide" Target="slide2.xml"/><Relationship Id="rId4" Type="http://schemas.openxmlformats.org/officeDocument/2006/relationships/image" Target="../media/image1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2.png"/><Relationship Id="rId5" Type="http://schemas.openxmlformats.org/officeDocument/2006/relationships/slide" Target="slide2.xml"/><Relationship Id="rId4" Type="http://schemas.openxmlformats.org/officeDocument/2006/relationships/image" Target="../media/image1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6" Type="http://schemas.openxmlformats.org/officeDocument/2006/relationships/image" Target="../media/image2.png"/><Relationship Id="rId5" Type="http://schemas.openxmlformats.org/officeDocument/2006/relationships/slide" Target="slide2.xml"/><Relationship Id="rId4" Type="http://schemas.openxmlformats.org/officeDocument/2006/relationships/image" Target="../media/image1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p3"/><Relationship Id="rId1" Type="http://schemas.microsoft.com/office/2007/relationships/media" Target="../media/media15.mp3"/><Relationship Id="rId6" Type="http://schemas.openxmlformats.org/officeDocument/2006/relationships/image" Target="../media/image2.png"/><Relationship Id="rId5" Type="http://schemas.openxmlformats.org/officeDocument/2006/relationships/slide" Target="slide2.xml"/><Relationship Id="rId4" Type="http://schemas.openxmlformats.org/officeDocument/2006/relationships/image" Target="../media/image1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552770" y="667719"/>
            <a:ext cx="6439841" cy="120032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7200" dirty="0" err="1" smtClean="0">
                <a:solidFill>
                  <a:srgbClr val="FF0000"/>
                </a:solidFill>
                <a:latin typeface="Script MT Bold" panose="03040602040607080904" pitchFamily="66" charset="0"/>
              </a:rPr>
              <a:t>Guess</a:t>
            </a:r>
            <a:r>
              <a:rPr lang="fr-FR" sz="7200" dirty="0" smtClean="0">
                <a:solidFill>
                  <a:srgbClr val="FF0000"/>
                </a:solidFill>
                <a:latin typeface="Script MT Bold" panose="03040602040607080904" pitchFamily="66" charset="0"/>
              </a:rPr>
              <a:t> </a:t>
            </a:r>
            <a:r>
              <a:rPr lang="fr-FR" sz="7200" dirty="0" err="1" smtClean="0">
                <a:solidFill>
                  <a:srgbClr val="FF0000"/>
                </a:solidFill>
                <a:latin typeface="Script MT Bold" panose="03040602040607080904" pitchFamily="66" charset="0"/>
              </a:rPr>
              <a:t>Who</a:t>
            </a:r>
            <a:r>
              <a:rPr lang="fr-FR" sz="7200" dirty="0" smtClean="0">
                <a:solidFill>
                  <a:srgbClr val="FF0000"/>
                </a:solidFill>
                <a:latin typeface="Script MT Bold" panose="03040602040607080904" pitchFamily="66" charset="0"/>
              </a:rPr>
              <a:t> It Is</a:t>
            </a:r>
            <a:endParaRPr lang="fr-FR" sz="7200" dirty="0">
              <a:solidFill>
                <a:srgbClr val="FF0000"/>
              </a:solidFill>
              <a:latin typeface="Script MT Bold" panose="03040602040607080904" pitchFamily="66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4088801" y="4238450"/>
            <a:ext cx="3367781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2400" dirty="0" smtClean="0">
                <a:solidFill>
                  <a:srgbClr val="00FFCC"/>
                </a:solidFill>
                <a:latin typeface="Elephant" panose="02020904090505020303" pitchFamily="18" charset="0"/>
                <a:hlinkClick r:id="" action="ppaction://hlinkshowjump?jump=nextslide"/>
              </a:rPr>
              <a:t>Click </a:t>
            </a:r>
            <a:r>
              <a:rPr lang="fr-FR" sz="2400" u="sng" dirty="0" err="1" smtClean="0">
                <a:solidFill>
                  <a:srgbClr val="00FFCC"/>
                </a:solidFill>
                <a:latin typeface="Elephant" panose="02020904090505020303" pitchFamily="18" charset="0"/>
                <a:hlinkClick r:id="" action="ppaction://hlinkshowjump?jump=nextslide"/>
              </a:rPr>
              <a:t>Here</a:t>
            </a:r>
            <a:r>
              <a:rPr lang="fr-FR" sz="2400" dirty="0" smtClean="0">
                <a:solidFill>
                  <a:srgbClr val="00FFCC"/>
                </a:solidFill>
                <a:latin typeface="Elephant" panose="02020904090505020303" pitchFamily="18" charset="0"/>
                <a:hlinkClick r:id="" action="ppaction://hlinkshowjump?jump=nextslide"/>
              </a:rPr>
              <a:t> To </a:t>
            </a:r>
            <a:r>
              <a:rPr lang="fr-FR" sz="2400" dirty="0" err="1" smtClean="0">
                <a:solidFill>
                  <a:srgbClr val="00FFCC"/>
                </a:solidFill>
                <a:latin typeface="Elephant" panose="02020904090505020303" pitchFamily="18" charset="0"/>
                <a:hlinkClick r:id="" action="ppaction://hlinkshowjump?jump=nextslide"/>
              </a:rPr>
              <a:t>Strart</a:t>
            </a:r>
            <a:endParaRPr lang="fr-FR" sz="2400" dirty="0">
              <a:solidFill>
                <a:srgbClr val="00FFCC"/>
              </a:solidFill>
              <a:latin typeface="Elephant" panose="02020904090505020303" pitchFamily="18" charset="0"/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>
            <a:off x="2447778" y="1645920"/>
            <a:ext cx="1641023" cy="2592530"/>
          </a:xfrm>
          <a:prstGeom prst="straightConnector1">
            <a:avLst/>
          </a:prstGeom>
          <a:ln w="9525" cap="flat" cmpd="sng" algn="ctr">
            <a:solidFill>
              <a:srgbClr val="00FFCC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6" name="Connecteur droit avec flèche 5"/>
          <p:cNvCxnSpPr/>
          <p:nvPr/>
        </p:nvCxnSpPr>
        <p:spPr>
          <a:xfrm flipH="1">
            <a:off x="7456582" y="1645920"/>
            <a:ext cx="1536029" cy="2592530"/>
          </a:xfrm>
          <a:prstGeom prst="straightConnector1">
            <a:avLst/>
          </a:prstGeom>
          <a:ln w="9525" cap="flat" cmpd="sng" algn="ctr">
            <a:solidFill>
              <a:srgbClr val="00FFCC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100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842860"/>
              </p:ext>
            </p:extLst>
          </p:nvPr>
        </p:nvGraphicFramePr>
        <p:xfrm>
          <a:off x="6885090" y="939244"/>
          <a:ext cx="4750250" cy="4616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475">
                  <a:extLst>
                    <a:ext uri="{9D8B030D-6E8A-4147-A177-3AD203B41FA5}">
                      <a16:colId xmlns:a16="http://schemas.microsoft.com/office/drawing/2014/main" val="889810541"/>
                    </a:ext>
                  </a:extLst>
                </a:gridCol>
                <a:gridCol w="2373775">
                  <a:extLst>
                    <a:ext uri="{9D8B030D-6E8A-4147-A177-3AD203B41FA5}">
                      <a16:colId xmlns:a16="http://schemas.microsoft.com/office/drawing/2014/main" val="59828579"/>
                    </a:ext>
                  </a:extLst>
                </a:gridCol>
              </a:tblGrid>
              <a:tr h="512904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Student 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7029331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744384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59486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098002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636129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1715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044289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638411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Kilian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3220909"/>
                  </a:ext>
                </a:extLst>
              </a:tr>
            </a:tbl>
          </a:graphicData>
        </a:graphic>
      </p:graphicFrame>
      <p:sp>
        <p:nvSpPr>
          <p:cNvPr id="21" name="Rectangle 20">
            <a:hlinkClick r:id="" action="ppaction://macro?name=Slide1.Wrong"/>
          </p:cNvPr>
          <p:cNvSpPr/>
          <p:nvPr/>
        </p:nvSpPr>
        <p:spPr>
          <a:xfrm>
            <a:off x="6868851" y="1432112"/>
            <a:ext cx="2375125" cy="5714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Wrong"/>
          </p:cNvPr>
          <p:cNvSpPr/>
          <p:nvPr/>
        </p:nvSpPr>
        <p:spPr>
          <a:xfrm>
            <a:off x="9260215" y="1419050"/>
            <a:ext cx="2345959" cy="5714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6885090" y="1990502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9260215" y="1990501"/>
            <a:ext cx="2345959" cy="5179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Correct"/>
          </p:cNvPr>
          <p:cNvSpPr/>
          <p:nvPr/>
        </p:nvSpPr>
        <p:spPr>
          <a:xfrm>
            <a:off x="6885090" y="2508494"/>
            <a:ext cx="2375125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9260213" y="2511068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7" name="Imag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67" y="939244"/>
            <a:ext cx="6320608" cy="4741817"/>
          </a:xfrm>
          <a:prstGeom prst="rect">
            <a:avLst/>
          </a:prstGeom>
        </p:spPr>
      </p:pic>
      <p:sp>
        <p:nvSpPr>
          <p:cNvPr id="28" name="Ellipse 27">
            <a:hlinkClick r:id="rId5" action="ppaction://hlinksldjump" tooltip="Marvyn"/>
          </p:cNvPr>
          <p:cNvSpPr/>
          <p:nvPr/>
        </p:nvSpPr>
        <p:spPr>
          <a:xfrm>
            <a:off x="1672046" y="1280160"/>
            <a:ext cx="300445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Ellipse 28">
            <a:hlinkClick r:id="rId5" action="ppaction://hlinksldjump" tooltip="Tomy"/>
          </p:cNvPr>
          <p:cNvSpPr/>
          <p:nvPr/>
        </p:nvSpPr>
        <p:spPr>
          <a:xfrm>
            <a:off x="2364377" y="1201783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Ellipse 29">
            <a:hlinkClick r:id="rId5" action="ppaction://hlinksldjump" tooltip="Jahlilas"/>
          </p:cNvPr>
          <p:cNvSpPr/>
          <p:nvPr/>
        </p:nvSpPr>
        <p:spPr>
          <a:xfrm>
            <a:off x="3174274" y="1188720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Ellipse 30">
            <a:hlinkClick r:id="rId5" action="ppaction://hlinksldjump" tooltip="Mariealice"/>
          </p:cNvPr>
          <p:cNvSpPr/>
          <p:nvPr/>
        </p:nvSpPr>
        <p:spPr>
          <a:xfrm>
            <a:off x="4026401" y="1201783"/>
            <a:ext cx="205965" cy="31350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Ellipse 31">
            <a:hlinkClick r:id="rId5" action="ppaction://hlinksldjump" tooltip="Caitlin"/>
          </p:cNvPr>
          <p:cNvSpPr/>
          <p:nvPr/>
        </p:nvSpPr>
        <p:spPr>
          <a:xfrm>
            <a:off x="4509965" y="1071154"/>
            <a:ext cx="326333" cy="34789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Ellipse 32">
            <a:hlinkClick r:id="rId5" action="ppaction://hlinksldjump" tooltip="Shelsy"/>
          </p:cNvPr>
          <p:cNvSpPr/>
          <p:nvPr/>
        </p:nvSpPr>
        <p:spPr>
          <a:xfrm>
            <a:off x="1881052" y="2090057"/>
            <a:ext cx="229310" cy="287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Ellipse 33">
            <a:hlinkClick r:id="rId5" action="ppaction://hlinksldjump" tooltip="Iézahël"/>
          </p:cNvPr>
          <p:cNvSpPr/>
          <p:nvPr/>
        </p:nvSpPr>
        <p:spPr>
          <a:xfrm>
            <a:off x="2521131" y="1990497"/>
            <a:ext cx="287383" cy="40000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Ellipse 34">
            <a:hlinkClick r:id="rId5" action="ppaction://hlinksldjump" tooltip="Melissa"/>
          </p:cNvPr>
          <p:cNvSpPr/>
          <p:nvPr/>
        </p:nvSpPr>
        <p:spPr>
          <a:xfrm>
            <a:off x="3139650" y="1990497"/>
            <a:ext cx="178316" cy="2824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Ellipse 35">
            <a:hlinkClick r:id="rId5" action="ppaction://hlinksldjump" tooltip="Timothé"/>
          </p:cNvPr>
          <p:cNvSpPr/>
          <p:nvPr/>
        </p:nvSpPr>
        <p:spPr>
          <a:xfrm>
            <a:off x="3710114" y="2024530"/>
            <a:ext cx="352697" cy="41843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Ellipse 36">
            <a:hlinkClick r:id="rId5" action="ppaction://hlinksldjump" tooltip="Thomas"/>
          </p:cNvPr>
          <p:cNvSpPr/>
          <p:nvPr/>
        </p:nvSpPr>
        <p:spPr>
          <a:xfrm>
            <a:off x="4539131" y="2103120"/>
            <a:ext cx="297167" cy="3767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Ellipse 37"/>
          <p:cNvSpPr/>
          <p:nvPr/>
        </p:nvSpPr>
        <p:spPr>
          <a:xfrm>
            <a:off x="793691" y="2651760"/>
            <a:ext cx="391294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Ellipse 38"/>
          <p:cNvSpPr/>
          <p:nvPr/>
        </p:nvSpPr>
        <p:spPr>
          <a:xfrm>
            <a:off x="1567543" y="2651760"/>
            <a:ext cx="428164" cy="44413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Ellipse 39"/>
          <p:cNvSpPr/>
          <p:nvPr/>
        </p:nvSpPr>
        <p:spPr>
          <a:xfrm>
            <a:off x="2364377" y="2651760"/>
            <a:ext cx="444137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Ellipse 40"/>
          <p:cNvSpPr/>
          <p:nvPr/>
        </p:nvSpPr>
        <p:spPr>
          <a:xfrm>
            <a:off x="3017520" y="2651760"/>
            <a:ext cx="574766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Ellipse 41"/>
          <p:cNvSpPr/>
          <p:nvPr/>
        </p:nvSpPr>
        <p:spPr>
          <a:xfrm>
            <a:off x="3853543" y="2769326"/>
            <a:ext cx="378823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Ellipse 42"/>
          <p:cNvSpPr/>
          <p:nvPr/>
        </p:nvSpPr>
        <p:spPr>
          <a:xfrm>
            <a:off x="4539131" y="2600577"/>
            <a:ext cx="542320" cy="508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Ellipse 43"/>
          <p:cNvSpPr/>
          <p:nvPr/>
        </p:nvSpPr>
        <p:spPr>
          <a:xfrm>
            <a:off x="5799909" y="2651760"/>
            <a:ext cx="391885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Rectangle 50">
            <a:hlinkClick r:id="" action="ppaction://macro?name=Slide1.Wrong"/>
          </p:cNvPr>
          <p:cNvSpPr/>
          <p:nvPr/>
        </p:nvSpPr>
        <p:spPr>
          <a:xfrm>
            <a:off x="9260213" y="2989703"/>
            <a:ext cx="2345959" cy="497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Rectangle 51">
            <a:hlinkClick r:id="" action="ppaction://macro?name=Slide1.Wrong"/>
          </p:cNvPr>
          <p:cNvSpPr/>
          <p:nvPr/>
        </p:nvSpPr>
        <p:spPr>
          <a:xfrm>
            <a:off x="9260213" y="3479531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Rectangle 52">
            <a:hlinkClick r:id="" action="ppaction://macro?name=Slide1.Wrong"/>
          </p:cNvPr>
          <p:cNvSpPr/>
          <p:nvPr/>
        </p:nvSpPr>
        <p:spPr>
          <a:xfrm>
            <a:off x="9260213" y="3955986"/>
            <a:ext cx="2345960" cy="5898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4" name="Rectangle 53">
            <a:hlinkClick r:id="" action="ppaction://macro?name=Slide1.Wrong"/>
          </p:cNvPr>
          <p:cNvSpPr/>
          <p:nvPr/>
        </p:nvSpPr>
        <p:spPr>
          <a:xfrm>
            <a:off x="9260213" y="4545874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Rectangle 60">
            <a:hlinkClick r:id="" action="ppaction://macro?name=Slide1.Wrong"/>
          </p:cNvPr>
          <p:cNvSpPr/>
          <p:nvPr/>
        </p:nvSpPr>
        <p:spPr>
          <a:xfrm>
            <a:off x="9260212" y="5020660"/>
            <a:ext cx="2345960" cy="534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2" name="Rectangle 61">
            <a:hlinkClick r:id="" action="ppaction://macro?name=Slide1.Wrong"/>
          </p:cNvPr>
          <p:cNvSpPr/>
          <p:nvPr/>
        </p:nvSpPr>
        <p:spPr>
          <a:xfrm>
            <a:off x="6883963" y="34731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3" name="Rectangle 62">
            <a:hlinkClick r:id="" action="ppaction://macro?name=Slide1.Wrong"/>
          </p:cNvPr>
          <p:cNvSpPr/>
          <p:nvPr/>
        </p:nvSpPr>
        <p:spPr>
          <a:xfrm>
            <a:off x="6883963" y="29632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Rectangle 63">
            <a:hlinkClick r:id="" action="ppaction://macro?name=Slide1.Wrong"/>
          </p:cNvPr>
          <p:cNvSpPr/>
          <p:nvPr/>
        </p:nvSpPr>
        <p:spPr>
          <a:xfrm>
            <a:off x="6882838" y="3991934"/>
            <a:ext cx="2361138" cy="5405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Rectangle 64">
            <a:hlinkClick r:id="" action="ppaction://macro?name=Slide1.Wrong"/>
          </p:cNvPr>
          <p:cNvSpPr/>
          <p:nvPr/>
        </p:nvSpPr>
        <p:spPr>
          <a:xfrm>
            <a:off x="6885085" y="4511595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6" name="Rectangle 65">
            <a:hlinkClick r:id="" action="ppaction://macro?name=Slide1.Wrong"/>
          </p:cNvPr>
          <p:cNvSpPr/>
          <p:nvPr/>
        </p:nvSpPr>
        <p:spPr>
          <a:xfrm>
            <a:off x="6885086" y="5038513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1602311" y="-4630"/>
            <a:ext cx="3736920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400" dirty="0" err="1"/>
              <a:t>Guess</a:t>
            </a:r>
            <a:r>
              <a:rPr lang="fr-FR" sz="4400" dirty="0"/>
              <a:t> </a:t>
            </a:r>
            <a:r>
              <a:rPr lang="fr-FR" sz="4400" dirty="0" err="1"/>
              <a:t>Who</a:t>
            </a:r>
            <a:r>
              <a:rPr lang="fr-FR" sz="4400" dirty="0"/>
              <a:t> It </a:t>
            </a:r>
            <a:r>
              <a:rPr lang="fr-FR" sz="4400" dirty="0" smtClean="0"/>
              <a:t>Is</a:t>
            </a:r>
            <a:endParaRPr lang="fr-FR" sz="4400" dirty="0"/>
          </a:p>
        </p:txBody>
      </p:sp>
      <p:sp>
        <p:nvSpPr>
          <p:cNvPr id="5" name="ZoneTexte 4"/>
          <p:cNvSpPr txBox="1"/>
          <p:nvPr/>
        </p:nvSpPr>
        <p:spPr>
          <a:xfrm>
            <a:off x="8089443" y="210815"/>
            <a:ext cx="2313455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000" dirty="0" err="1" smtClean="0"/>
              <a:t>Guess</a:t>
            </a:r>
            <a:r>
              <a:rPr lang="fr-FR" sz="4000" dirty="0" smtClean="0"/>
              <a:t> N°1</a:t>
            </a:r>
            <a:endParaRPr lang="fr-FR" sz="4000" dirty="0"/>
          </a:p>
        </p:txBody>
      </p:sp>
      <p:sp>
        <p:nvSpPr>
          <p:cNvPr id="6" name="ZoneTexte 5"/>
          <p:cNvSpPr txBox="1"/>
          <p:nvPr/>
        </p:nvSpPr>
        <p:spPr>
          <a:xfrm>
            <a:off x="417884" y="5829954"/>
            <a:ext cx="610577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err="1" smtClean="0"/>
              <a:t>Listen</a:t>
            </a:r>
            <a:r>
              <a:rPr lang="fr-FR" dirty="0" smtClean="0"/>
              <a:t> to the audio and </a:t>
            </a:r>
            <a:r>
              <a:rPr lang="fr-FR" dirty="0" err="1" smtClean="0"/>
              <a:t>guess</a:t>
            </a:r>
            <a:r>
              <a:rPr lang="fr-FR" dirty="0" smtClean="0"/>
              <a:t> </a:t>
            </a:r>
            <a:r>
              <a:rPr lang="fr-FR" dirty="0" err="1" smtClean="0"/>
              <a:t>which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presenting</a:t>
            </a:r>
            <a:r>
              <a:rPr lang="fr-FR" dirty="0" smtClean="0"/>
              <a:t> </a:t>
            </a:r>
            <a:r>
              <a:rPr lang="fr-FR" dirty="0" err="1" smtClean="0"/>
              <a:t>itself</a:t>
            </a:r>
            <a:r>
              <a:rPr lang="fr-FR" dirty="0" smtClean="0"/>
              <a:t>.</a:t>
            </a:r>
          </a:p>
          <a:p>
            <a:r>
              <a:rPr lang="fr-FR" dirty="0" smtClean="0"/>
              <a:t>Hoover the mouse over the </a:t>
            </a:r>
            <a:r>
              <a:rPr lang="fr-FR" dirty="0" err="1" smtClean="0"/>
              <a:t>picture</a:t>
            </a:r>
            <a:r>
              <a:rPr lang="fr-FR" dirty="0" smtClean="0"/>
              <a:t> to </a:t>
            </a:r>
            <a:r>
              <a:rPr lang="fr-FR" dirty="0" err="1" smtClean="0"/>
              <a:t>see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name</a:t>
            </a:r>
            <a:r>
              <a:rPr lang="fr-FR" dirty="0" smtClean="0"/>
              <a:t>.</a:t>
            </a:r>
          </a:p>
          <a:p>
            <a:r>
              <a:rPr lang="fr-FR" dirty="0" err="1" smtClean="0"/>
              <a:t>Choose</a:t>
            </a:r>
            <a:r>
              <a:rPr lang="fr-FR" dirty="0" smtClean="0"/>
              <a:t> a </a:t>
            </a:r>
            <a:r>
              <a:rPr lang="fr-FR" dirty="0" err="1" smtClean="0"/>
              <a:t>name</a:t>
            </a:r>
            <a:r>
              <a:rPr lang="fr-FR" dirty="0" smtClean="0"/>
              <a:t> on the </a:t>
            </a:r>
            <a:r>
              <a:rPr lang="fr-FR" dirty="0" err="1" smtClean="0"/>
              <a:t>list</a:t>
            </a:r>
            <a:r>
              <a:rPr lang="fr-FR" dirty="0" smtClean="0"/>
              <a:t> by </a:t>
            </a:r>
            <a:r>
              <a:rPr lang="fr-FR" dirty="0" err="1" smtClean="0"/>
              <a:t>clicking</a:t>
            </a:r>
            <a:r>
              <a:rPr lang="fr-FR" dirty="0" smtClean="0"/>
              <a:t> on </a:t>
            </a:r>
            <a:r>
              <a:rPr lang="fr-FR" dirty="0" err="1" smtClean="0"/>
              <a:t>it</a:t>
            </a:r>
            <a:endParaRPr lang="fr-FR" dirty="0"/>
          </a:p>
        </p:txBody>
      </p:sp>
      <p:pic>
        <p:nvPicPr>
          <p:cNvPr id="4" name="audio Caitli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25740" y="5924394"/>
            <a:ext cx="609600" cy="609600"/>
          </a:xfrm>
          <a:prstGeom prst="rect">
            <a:avLst/>
          </a:prstGeom>
        </p:spPr>
      </p:pic>
      <p:sp>
        <p:nvSpPr>
          <p:cNvPr id="7" name="Rectangle 6">
            <a:hlinkClick r:id="" action="ppaction://macro?name=Slide1.Correct"/>
          </p:cNvPr>
          <p:cNvSpPr/>
          <p:nvPr/>
        </p:nvSpPr>
        <p:spPr>
          <a:xfrm>
            <a:off x="6882838" y="5543279"/>
            <a:ext cx="2376250" cy="5711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err="1" smtClean="0"/>
              <a:t>ttttt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6893947" y="5636192"/>
            <a:ext cx="925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Thomas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06664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74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842860"/>
              </p:ext>
            </p:extLst>
          </p:nvPr>
        </p:nvGraphicFramePr>
        <p:xfrm>
          <a:off x="6885090" y="939244"/>
          <a:ext cx="4750250" cy="4616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475">
                  <a:extLst>
                    <a:ext uri="{9D8B030D-6E8A-4147-A177-3AD203B41FA5}">
                      <a16:colId xmlns:a16="http://schemas.microsoft.com/office/drawing/2014/main" val="889810541"/>
                    </a:ext>
                  </a:extLst>
                </a:gridCol>
                <a:gridCol w="2373775">
                  <a:extLst>
                    <a:ext uri="{9D8B030D-6E8A-4147-A177-3AD203B41FA5}">
                      <a16:colId xmlns:a16="http://schemas.microsoft.com/office/drawing/2014/main" val="59828579"/>
                    </a:ext>
                  </a:extLst>
                </a:gridCol>
              </a:tblGrid>
              <a:tr h="512904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Student 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7029331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744384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59486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098002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636129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1715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044289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638411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Kilian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3220909"/>
                  </a:ext>
                </a:extLst>
              </a:tr>
            </a:tbl>
          </a:graphicData>
        </a:graphic>
      </p:graphicFrame>
      <p:sp>
        <p:nvSpPr>
          <p:cNvPr id="21" name="Rectangle 20">
            <a:hlinkClick r:id="" action="ppaction://macro?name=Slide1.Wrong"/>
          </p:cNvPr>
          <p:cNvSpPr/>
          <p:nvPr/>
        </p:nvSpPr>
        <p:spPr>
          <a:xfrm>
            <a:off x="6868851" y="1432112"/>
            <a:ext cx="2375125" cy="5714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Wrong"/>
          </p:cNvPr>
          <p:cNvSpPr/>
          <p:nvPr/>
        </p:nvSpPr>
        <p:spPr>
          <a:xfrm>
            <a:off x="9260215" y="1419050"/>
            <a:ext cx="2345959" cy="5714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Correct"/>
          </p:cNvPr>
          <p:cNvSpPr/>
          <p:nvPr/>
        </p:nvSpPr>
        <p:spPr>
          <a:xfrm>
            <a:off x="6883963" y="1912120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9260215" y="1990501"/>
            <a:ext cx="2345959" cy="5179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6885090" y="2508494"/>
            <a:ext cx="2375125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9260213" y="2511068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7" name="Imag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67" y="939244"/>
            <a:ext cx="6320608" cy="4741817"/>
          </a:xfrm>
          <a:prstGeom prst="rect">
            <a:avLst/>
          </a:prstGeom>
        </p:spPr>
      </p:pic>
      <p:sp>
        <p:nvSpPr>
          <p:cNvPr id="28" name="Ellipse 27">
            <a:hlinkClick r:id="rId5" action="ppaction://hlinksldjump" tooltip="Marvyn"/>
          </p:cNvPr>
          <p:cNvSpPr/>
          <p:nvPr/>
        </p:nvSpPr>
        <p:spPr>
          <a:xfrm>
            <a:off x="1672046" y="1280160"/>
            <a:ext cx="300445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Ellipse 28">
            <a:hlinkClick r:id="rId5" action="ppaction://hlinksldjump" tooltip="Tomy"/>
          </p:cNvPr>
          <p:cNvSpPr/>
          <p:nvPr/>
        </p:nvSpPr>
        <p:spPr>
          <a:xfrm>
            <a:off x="2364377" y="1201783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Ellipse 29">
            <a:hlinkClick r:id="rId5" action="ppaction://hlinksldjump" tooltip="Jahlilas"/>
          </p:cNvPr>
          <p:cNvSpPr/>
          <p:nvPr/>
        </p:nvSpPr>
        <p:spPr>
          <a:xfrm>
            <a:off x="3174274" y="1188720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Ellipse 30">
            <a:hlinkClick r:id="rId5" action="ppaction://hlinksldjump" tooltip="Mariealice"/>
          </p:cNvPr>
          <p:cNvSpPr/>
          <p:nvPr/>
        </p:nvSpPr>
        <p:spPr>
          <a:xfrm>
            <a:off x="4026401" y="1201783"/>
            <a:ext cx="205965" cy="31350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Ellipse 31">
            <a:hlinkClick r:id="rId5" action="ppaction://hlinksldjump" tooltip="Caitlin"/>
          </p:cNvPr>
          <p:cNvSpPr/>
          <p:nvPr/>
        </p:nvSpPr>
        <p:spPr>
          <a:xfrm>
            <a:off x="4509965" y="1071154"/>
            <a:ext cx="326333" cy="34789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Ellipse 32">
            <a:hlinkClick r:id="rId5" action="ppaction://hlinksldjump" tooltip="Shelsy"/>
          </p:cNvPr>
          <p:cNvSpPr/>
          <p:nvPr/>
        </p:nvSpPr>
        <p:spPr>
          <a:xfrm>
            <a:off x="1881052" y="2090057"/>
            <a:ext cx="229310" cy="287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Ellipse 33">
            <a:hlinkClick r:id="rId5" action="ppaction://hlinksldjump" tooltip="Iézahël"/>
          </p:cNvPr>
          <p:cNvSpPr/>
          <p:nvPr/>
        </p:nvSpPr>
        <p:spPr>
          <a:xfrm>
            <a:off x="2521131" y="1990497"/>
            <a:ext cx="287383" cy="40000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Ellipse 34">
            <a:hlinkClick r:id="rId5" action="ppaction://hlinksldjump" tooltip="Melissa"/>
          </p:cNvPr>
          <p:cNvSpPr/>
          <p:nvPr/>
        </p:nvSpPr>
        <p:spPr>
          <a:xfrm>
            <a:off x="3139650" y="1990497"/>
            <a:ext cx="178316" cy="2824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Ellipse 35">
            <a:hlinkClick r:id="rId5" action="ppaction://hlinksldjump" tooltip="Timothé"/>
          </p:cNvPr>
          <p:cNvSpPr/>
          <p:nvPr/>
        </p:nvSpPr>
        <p:spPr>
          <a:xfrm>
            <a:off x="3710114" y="2024530"/>
            <a:ext cx="352697" cy="41843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Ellipse 36">
            <a:hlinkClick r:id="rId5" action="ppaction://hlinksldjump" tooltip="Thomas"/>
          </p:cNvPr>
          <p:cNvSpPr/>
          <p:nvPr/>
        </p:nvSpPr>
        <p:spPr>
          <a:xfrm>
            <a:off x="4539131" y="2103120"/>
            <a:ext cx="297167" cy="3767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Ellipse 37"/>
          <p:cNvSpPr/>
          <p:nvPr/>
        </p:nvSpPr>
        <p:spPr>
          <a:xfrm>
            <a:off x="793691" y="2651760"/>
            <a:ext cx="391294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Ellipse 38"/>
          <p:cNvSpPr/>
          <p:nvPr/>
        </p:nvSpPr>
        <p:spPr>
          <a:xfrm>
            <a:off x="1567543" y="2651760"/>
            <a:ext cx="428164" cy="44413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Ellipse 39"/>
          <p:cNvSpPr/>
          <p:nvPr/>
        </p:nvSpPr>
        <p:spPr>
          <a:xfrm>
            <a:off x="2364377" y="2651760"/>
            <a:ext cx="444137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Ellipse 40"/>
          <p:cNvSpPr/>
          <p:nvPr/>
        </p:nvSpPr>
        <p:spPr>
          <a:xfrm>
            <a:off x="3017520" y="2651760"/>
            <a:ext cx="574766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Ellipse 41"/>
          <p:cNvSpPr/>
          <p:nvPr/>
        </p:nvSpPr>
        <p:spPr>
          <a:xfrm>
            <a:off x="3853543" y="2769326"/>
            <a:ext cx="378823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Ellipse 42"/>
          <p:cNvSpPr/>
          <p:nvPr/>
        </p:nvSpPr>
        <p:spPr>
          <a:xfrm>
            <a:off x="4539131" y="2600577"/>
            <a:ext cx="542320" cy="508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Ellipse 43"/>
          <p:cNvSpPr/>
          <p:nvPr/>
        </p:nvSpPr>
        <p:spPr>
          <a:xfrm>
            <a:off x="5799909" y="2651760"/>
            <a:ext cx="391885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Rectangle 50">
            <a:hlinkClick r:id="" action="ppaction://macro?name=Slide1.Wrong"/>
          </p:cNvPr>
          <p:cNvSpPr/>
          <p:nvPr/>
        </p:nvSpPr>
        <p:spPr>
          <a:xfrm>
            <a:off x="9260213" y="2989703"/>
            <a:ext cx="2345959" cy="497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Rectangle 51">
            <a:hlinkClick r:id="" action="ppaction://macro?name=Slide1.Wrong"/>
          </p:cNvPr>
          <p:cNvSpPr/>
          <p:nvPr/>
        </p:nvSpPr>
        <p:spPr>
          <a:xfrm>
            <a:off x="9260213" y="3479531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Rectangle 52">
            <a:hlinkClick r:id="" action="ppaction://macro?name=Slide1.Wrong"/>
          </p:cNvPr>
          <p:cNvSpPr/>
          <p:nvPr/>
        </p:nvSpPr>
        <p:spPr>
          <a:xfrm>
            <a:off x="9260213" y="3955986"/>
            <a:ext cx="2345960" cy="5898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4" name="Rectangle 53">
            <a:hlinkClick r:id="" action="ppaction://macro?name=Slide1.Wrong"/>
          </p:cNvPr>
          <p:cNvSpPr/>
          <p:nvPr/>
        </p:nvSpPr>
        <p:spPr>
          <a:xfrm>
            <a:off x="9260213" y="4545874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Rectangle 60">
            <a:hlinkClick r:id="" action="ppaction://macro?name=Slide1.Wrong"/>
          </p:cNvPr>
          <p:cNvSpPr/>
          <p:nvPr/>
        </p:nvSpPr>
        <p:spPr>
          <a:xfrm>
            <a:off x="9260212" y="5020660"/>
            <a:ext cx="2345960" cy="534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2" name="Rectangle 61">
            <a:hlinkClick r:id="" action="ppaction://macro?name=Slide1.Wrong"/>
          </p:cNvPr>
          <p:cNvSpPr/>
          <p:nvPr/>
        </p:nvSpPr>
        <p:spPr>
          <a:xfrm>
            <a:off x="6883963" y="34731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3" name="Rectangle 62">
            <a:hlinkClick r:id="" action="ppaction://macro?name=Slide1.Wrong"/>
          </p:cNvPr>
          <p:cNvSpPr/>
          <p:nvPr/>
        </p:nvSpPr>
        <p:spPr>
          <a:xfrm>
            <a:off x="6883963" y="29632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Rectangle 63">
            <a:hlinkClick r:id="" action="ppaction://macro?name=Slide1.Wrong"/>
          </p:cNvPr>
          <p:cNvSpPr/>
          <p:nvPr/>
        </p:nvSpPr>
        <p:spPr>
          <a:xfrm>
            <a:off x="6882838" y="3991934"/>
            <a:ext cx="2361138" cy="5405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Rectangle 64">
            <a:hlinkClick r:id="" action="ppaction://macro?name=Slide1.Wrong"/>
          </p:cNvPr>
          <p:cNvSpPr/>
          <p:nvPr/>
        </p:nvSpPr>
        <p:spPr>
          <a:xfrm>
            <a:off x="6885085" y="4511595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6" name="Rectangle 65">
            <a:hlinkClick r:id="" action="ppaction://macro?name=Slide1.Wrong"/>
          </p:cNvPr>
          <p:cNvSpPr/>
          <p:nvPr/>
        </p:nvSpPr>
        <p:spPr>
          <a:xfrm>
            <a:off x="6885086" y="5038513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1602311" y="-4630"/>
            <a:ext cx="3736920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400" dirty="0" err="1"/>
              <a:t>Guess</a:t>
            </a:r>
            <a:r>
              <a:rPr lang="fr-FR" sz="4400" dirty="0"/>
              <a:t> </a:t>
            </a:r>
            <a:r>
              <a:rPr lang="fr-FR" sz="4400" dirty="0" err="1"/>
              <a:t>Who</a:t>
            </a:r>
            <a:r>
              <a:rPr lang="fr-FR" sz="4400" dirty="0"/>
              <a:t> It </a:t>
            </a:r>
            <a:r>
              <a:rPr lang="fr-FR" sz="4400" dirty="0" smtClean="0"/>
              <a:t>Is</a:t>
            </a:r>
            <a:endParaRPr lang="fr-FR" sz="4400" dirty="0"/>
          </a:p>
        </p:txBody>
      </p:sp>
      <p:sp>
        <p:nvSpPr>
          <p:cNvPr id="5" name="ZoneTexte 4"/>
          <p:cNvSpPr txBox="1"/>
          <p:nvPr/>
        </p:nvSpPr>
        <p:spPr>
          <a:xfrm>
            <a:off x="8089443" y="210815"/>
            <a:ext cx="2313455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000" dirty="0" err="1" smtClean="0"/>
              <a:t>Guess</a:t>
            </a:r>
            <a:r>
              <a:rPr lang="fr-FR" sz="4000" dirty="0" smtClean="0"/>
              <a:t> </a:t>
            </a:r>
            <a:r>
              <a:rPr lang="fr-FR" sz="4000" dirty="0" smtClean="0"/>
              <a:t>N°2</a:t>
            </a:r>
            <a:endParaRPr lang="fr-FR" sz="4000" dirty="0"/>
          </a:p>
        </p:txBody>
      </p:sp>
      <p:sp>
        <p:nvSpPr>
          <p:cNvPr id="6" name="ZoneTexte 5"/>
          <p:cNvSpPr txBox="1"/>
          <p:nvPr/>
        </p:nvSpPr>
        <p:spPr>
          <a:xfrm>
            <a:off x="417884" y="5829954"/>
            <a:ext cx="610577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err="1" smtClean="0"/>
              <a:t>Listen</a:t>
            </a:r>
            <a:r>
              <a:rPr lang="fr-FR" dirty="0" smtClean="0"/>
              <a:t> to the audio and </a:t>
            </a:r>
            <a:r>
              <a:rPr lang="fr-FR" dirty="0" err="1" smtClean="0"/>
              <a:t>guess</a:t>
            </a:r>
            <a:r>
              <a:rPr lang="fr-FR" dirty="0" smtClean="0"/>
              <a:t> </a:t>
            </a:r>
            <a:r>
              <a:rPr lang="fr-FR" dirty="0" err="1" smtClean="0"/>
              <a:t>which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presenting</a:t>
            </a:r>
            <a:r>
              <a:rPr lang="fr-FR" dirty="0" smtClean="0"/>
              <a:t> </a:t>
            </a:r>
            <a:r>
              <a:rPr lang="fr-FR" dirty="0" err="1" smtClean="0"/>
              <a:t>itself</a:t>
            </a:r>
            <a:r>
              <a:rPr lang="fr-FR" dirty="0" smtClean="0"/>
              <a:t>.</a:t>
            </a:r>
          </a:p>
          <a:p>
            <a:r>
              <a:rPr lang="fr-FR" dirty="0" smtClean="0"/>
              <a:t>Hoover the mouse over the </a:t>
            </a:r>
            <a:r>
              <a:rPr lang="fr-FR" dirty="0" err="1" smtClean="0"/>
              <a:t>picture</a:t>
            </a:r>
            <a:r>
              <a:rPr lang="fr-FR" dirty="0" smtClean="0"/>
              <a:t> to </a:t>
            </a:r>
            <a:r>
              <a:rPr lang="fr-FR" dirty="0" err="1" smtClean="0"/>
              <a:t>see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name</a:t>
            </a:r>
            <a:r>
              <a:rPr lang="fr-FR" dirty="0" smtClean="0"/>
              <a:t>.</a:t>
            </a:r>
          </a:p>
          <a:p>
            <a:r>
              <a:rPr lang="fr-FR" dirty="0" err="1" smtClean="0"/>
              <a:t>Choose</a:t>
            </a:r>
            <a:r>
              <a:rPr lang="fr-FR" dirty="0" smtClean="0"/>
              <a:t> a </a:t>
            </a:r>
            <a:r>
              <a:rPr lang="fr-FR" dirty="0" err="1" smtClean="0"/>
              <a:t>name</a:t>
            </a:r>
            <a:r>
              <a:rPr lang="fr-FR" dirty="0" smtClean="0"/>
              <a:t> on the </a:t>
            </a:r>
            <a:r>
              <a:rPr lang="fr-FR" dirty="0" err="1" smtClean="0"/>
              <a:t>list</a:t>
            </a:r>
            <a:r>
              <a:rPr lang="fr-FR" dirty="0" smtClean="0"/>
              <a:t> by </a:t>
            </a:r>
            <a:r>
              <a:rPr lang="fr-FR" dirty="0" err="1" smtClean="0"/>
              <a:t>clicking</a:t>
            </a:r>
            <a:r>
              <a:rPr lang="fr-FR" dirty="0" smtClean="0"/>
              <a:t> on </a:t>
            </a:r>
            <a:r>
              <a:rPr lang="fr-FR" dirty="0" err="1" smtClean="0"/>
              <a:t>it</a:t>
            </a:r>
            <a:endParaRPr lang="fr-FR" dirty="0"/>
          </a:p>
        </p:txBody>
      </p:sp>
      <p:pic>
        <p:nvPicPr>
          <p:cNvPr id="4" name="Jahlila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996572" y="59197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992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1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842860"/>
              </p:ext>
            </p:extLst>
          </p:nvPr>
        </p:nvGraphicFramePr>
        <p:xfrm>
          <a:off x="6885090" y="939244"/>
          <a:ext cx="4750250" cy="4616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475">
                  <a:extLst>
                    <a:ext uri="{9D8B030D-6E8A-4147-A177-3AD203B41FA5}">
                      <a16:colId xmlns:a16="http://schemas.microsoft.com/office/drawing/2014/main" val="889810541"/>
                    </a:ext>
                  </a:extLst>
                </a:gridCol>
                <a:gridCol w="2373775">
                  <a:extLst>
                    <a:ext uri="{9D8B030D-6E8A-4147-A177-3AD203B41FA5}">
                      <a16:colId xmlns:a16="http://schemas.microsoft.com/office/drawing/2014/main" val="59828579"/>
                    </a:ext>
                  </a:extLst>
                </a:gridCol>
              </a:tblGrid>
              <a:tr h="512904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Student 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7029331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744384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59486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098002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636129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1715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044289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638411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Kilian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3220909"/>
                  </a:ext>
                </a:extLst>
              </a:tr>
            </a:tbl>
          </a:graphicData>
        </a:graphic>
      </p:graphicFrame>
      <p:sp>
        <p:nvSpPr>
          <p:cNvPr id="21" name="Rectangle 20">
            <a:hlinkClick r:id="" action="ppaction://macro?name=Slide1.Wrong"/>
          </p:cNvPr>
          <p:cNvSpPr/>
          <p:nvPr/>
        </p:nvSpPr>
        <p:spPr>
          <a:xfrm>
            <a:off x="6868851" y="1432112"/>
            <a:ext cx="2375125" cy="5714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Wrong"/>
          </p:cNvPr>
          <p:cNvSpPr/>
          <p:nvPr/>
        </p:nvSpPr>
        <p:spPr>
          <a:xfrm>
            <a:off x="9260215" y="1419050"/>
            <a:ext cx="2345959" cy="5714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6885090" y="1990502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9260215" y="1990501"/>
            <a:ext cx="2345959" cy="5179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6885090" y="2508494"/>
            <a:ext cx="2375125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9260213" y="2511068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7" name="Imag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67" y="939244"/>
            <a:ext cx="6320608" cy="4741817"/>
          </a:xfrm>
          <a:prstGeom prst="rect">
            <a:avLst/>
          </a:prstGeom>
        </p:spPr>
      </p:pic>
      <p:sp>
        <p:nvSpPr>
          <p:cNvPr id="28" name="Ellipse 27">
            <a:hlinkClick r:id="rId5" action="ppaction://hlinksldjump" tooltip="Marvyn"/>
          </p:cNvPr>
          <p:cNvSpPr/>
          <p:nvPr/>
        </p:nvSpPr>
        <p:spPr>
          <a:xfrm>
            <a:off x="1672046" y="1280160"/>
            <a:ext cx="300445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Ellipse 28">
            <a:hlinkClick r:id="rId5" action="ppaction://hlinksldjump" tooltip="Tomy"/>
          </p:cNvPr>
          <p:cNvSpPr/>
          <p:nvPr/>
        </p:nvSpPr>
        <p:spPr>
          <a:xfrm>
            <a:off x="2364377" y="1201783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Ellipse 29">
            <a:hlinkClick r:id="rId5" action="ppaction://hlinksldjump" tooltip="Jahlilas"/>
          </p:cNvPr>
          <p:cNvSpPr/>
          <p:nvPr/>
        </p:nvSpPr>
        <p:spPr>
          <a:xfrm>
            <a:off x="3174274" y="1188720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Ellipse 30">
            <a:hlinkClick r:id="rId5" action="ppaction://hlinksldjump" tooltip="Mariealice"/>
          </p:cNvPr>
          <p:cNvSpPr/>
          <p:nvPr/>
        </p:nvSpPr>
        <p:spPr>
          <a:xfrm>
            <a:off x="4026401" y="1201783"/>
            <a:ext cx="205965" cy="31350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Ellipse 31">
            <a:hlinkClick r:id="rId5" action="ppaction://hlinksldjump" tooltip="Caitlin"/>
          </p:cNvPr>
          <p:cNvSpPr/>
          <p:nvPr/>
        </p:nvSpPr>
        <p:spPr>
          <a:xfrm>
            <a:off x="4509965" y="1071154"/>
            <a:ext cx="326333" cy="34789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Ellipse 32">
            <a:hlinkClick r:id="rId5" action="ppaction://hlinksldjump" tooltip="Shelsy"/>
          </p:cNvPr>
          <p:cNvSpPr/>
          <p:nvPr/>
        </p:nvSpPr>
        <p:spPr>
          <a:xfrm>
            <a:off x="1881052" y="2090057"/>
            <a:ext cx="229310" cy="287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Ellipse 33">
            <a:hlinkClick r:id="rId5" action="ppaction://hlinksldjump" tooltip="Iézahël"/>
          </p:cNvPr>
          <p:cNvSpPr/>
          <p:nvPr/>
        </p:nvSpPr>
        <p:spPr>
          <a:xfrm>
            <a:off x="2521131" y="1990497"/>
            <a:ext cx="287383" cy="40000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Ellipse 34">
            <a:hlinkClick r:id="rId5" action="ppaction://hlinksldjump" tooltip="Melissa"/>
          </p:cNvPr>
          <p:cNvSpPr/>
          <p:nvPr/>
        </p:nvSpPr>
        <p:spPr>
          <a:xfrm>
            <a:off x="3139650" y="1990497"/>
            <a:ext cx="178316" cy="2824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Ellipse 35">
            <a:hlinkClick r:id="rId5" action="ppaction://hlinksldjump" tooltip="Timothé"/>
          </p:cNvPr>
          <p:cNvSpPr/>
          <p:nvPr/>
        </p:nvSpPr>
        <p:spPr>
          <a:xfrm>
            <a:off x="3710114" y="2024530"/>
            <a:ext cx="352697" cy="41843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Ellipse 36">
            <a:hlinkClick r:id="rId5" action="ppaction://hlinksldjump" tooltip="Thomas"/>
          </p:cNvPr>
          <p:cNvSpPr/>
          <p:nvPr/>
        </p:nvSpPr>
        <p:spPr>
          <a:xfrm>
            <a:off x="4539131" y="2103120"/>
            <a:ext cx="297167" cy="3767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Ellipse 37"/>
          <p:cNvSpPr/>
          <p:nvPr/>
        </p:nvSpPr>
        <p:spPr>
          <a:xfrm>
            <a:off x="793691" y="2651760"/>
            <a:ext cx="391294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Ellipse 38"/>
          <p:cNvSpPr/>
          <p:nvPr/>
        </p:nvSpPr>
        <p:spPr>
          <a:xfrm>
            <a:off x="1567543" y="2651760"/>
            <a:ext cx="428164" cy="44413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Ellipse 39"/>
          <p:cNvSpPr/>
          <p:nvPr/>
        </p:nvSpPr>
        <p:spPr>
          <a:xfrm>
            <a:off x="2364377" y="2651760"/>
            <a:ext cx="444137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Ellipse 40"/>
          <p:cNvSpPr/>
          <p:nvPr/>
        </p:nvSpPr>
        <p:spPr>
          <a:xfrm>
            <a:off x="3017520" y="2651760"/>
            <a:ext cx="574766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Ellipse 41"/>
          <p:cNvSpPr/>
          <p:nvPr/>
        </p:nvSpPr>
        <p:spPr>
          <a:xfrm>
            <a:off x="3853543" y="2769326"/>
            <a:ext cx="378823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Ellipse 42"/>
          <p:cNvSpPr/>
          <p:nvPr/>
        </p:nvSpPr>
        <p:spPr>
          <a:xfrm>
            <a:off x="4539131" y="2600577"/>
            <a:ext cx="542320" cy="508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Ellipse 43"/>
          <p:cNvSpPr/>
          <p:nvPr/>
        </p:nvSpPr>
        <p:spPr>
          <a:xfrm>
            <a:off x="5799909" y="2651760"/>
            <a:ext cx="391885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Rectangle 50">
            <a:hlinkClick r:id="" action="ppaction://macro?name=Slide1.Wrong"/>
          </p:cNvPr>
          <p:cNvSpPr/>
          <p:nvPr/>
        </p:nvSpPr>
        <p:spPr>
          <a:xfrm>
            <a:off x="9260213" y="2989703"/>
            <a:ext cx="2345959" cy="497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Rectangle 51">
            <a:hlinkClick r:id="" action="ppaction://macro?name=Slide1.Wrong"/>
          </p:cNvPr>
          <p:cNvSpPr/>
          <p:nvPr/>
        </p:nvSpPr>
        <p:spPr>
          <a:xfrm>
            <a:off x="9260213" y="3479531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Rectangle 52">
            <a:hlinkClick r:id="" action="ppaction://macro?name=Slide1.Wrong"/>
          </p:cNvPr>
          <p:cNvSpPr/>
          <p:nvPr/>
        </p:nvSpPr>
        <p:spPr>
          <a:xfrm>
            <a:off x="9260213" y="3955986"/>
            <a:ext cx="2345960" cy="5898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4" name="Rectangle 53">
            <a:hlinkClick r:id="" action="ppaction://macro?name=Slide1.Wrong"/>
          </p:cNvPr>
          <p:cNvSpPr/>
          <p:nvPr/>
        </p:nvSpPr>
        <p:spPr>
          <a:xfrm>
            <a:off x="9260213" y="4545874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Rectangle 60">
            <a:hlinkClick r:id="" action="ppaction://macro?name=Slide1.Correct"/>
          </p:cNvPr>
          <p:cNvSpPr/>
          <p:nvPr/>
        </p:nvSpPr>
        <p:spPr>
          <a:xfrm>
            <a:off x="9260212" y="5020660"/>
            <a:ext cx="2345960" cy="534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2" name="Rectangle 61">
            <a:hlinkClick r:id="" action="ppaction://macro?name=Slide1.Wrong"/>
          </p:cNvPr>
          <p:cNvSpPr/>
          <p:nvPr/>
        </p:nvSpPr>
        <p:spPr>
          <a:xfrm>
            <a:off x="6883963" y="34731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3" name="Rectangle 62">
            <a:hlinkClick r:id="" action="ppaction://macro?name=Slide1.Wrong"/>
          </p:cNvPr>
          <p:cNvSpPr/>
          <p:nvPr/>
        </p:nvSpPr>
        <p:spPr>
          <a:xfrm>
            <a:off x="6883963" y="29632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Rectangle 63">
            <a:hlinkClick r:id="" action="ppaction://macro?name=Slide1.Wrong"/>
          </p:cNvPr>
          <p:cNvSpPr/>
          <p:nvPr/>
        </p:nvSpPr>
        <p:spPr>
          <a:xfrm>
            <a:off x="6882838" y="3991934"/>
            <a:ext cx="2361138" cy="5405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Rectangle 64">
            <a:hlinkClick r:id="" action="ppaction://macro?name=Slide1.Wrong"/>
          </p:cNvPr>
          <p:cNvSpPr/>
          <p:nvPr/>
        </p:nvSpPr>
        <p:spPr>
          <a:xfrm>
            <a:off x="6885085" y="4511595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6" name="Rectangle 65">
            <a:hlinkClick r:id="" action="ppaction://macro?name=Slide1.Wrong"/>
          </p:cNvPr>
          <p:cNvSpPr/>
          <p:nvPr/>
        </p:nvSpPr>
        <p:spPr>
          <a:xfrm>
            <a:off x="6885086" y="5038513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1602311" y="-4630"/>
            <a:ext cx="3736920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400" dirty="0" err="1"/>
              <a:t>Guess</a:t>
            </a:r>
            <a:r>
              <a:rPr lang="fr-FR" sz="4400" dirty="0"/>
              <a:t> </a:t>
            </a:r>
            <a:r>
              <a:rPr lang="fr-FR" sz="4400" dirty="0" err="1"/>
              <a:t>Who</a:t>
            </a:r>
            <a:r>
              <a:rPr lang="fr-FR" sz="4400" dirty="0"/>
              <a:t> It </a:t>
            </a:r>
            <a:r>
              <a:rPr lang="fr-FR" sz="4400" dirty="0" smtClean="0"/>
              <a:t>Is</a:t>
            </a:r>
            <a:endParaRPr lang="fr-FR" sz="4400" dirty="0"/>
          </a:p>
        </p:txBody>
      </p:sp>
      <p:sp>
        <p:nvSpPr>
          <p:cNvPr id="5" name="ZoneTexte 4"/>
          <p:cNvSpPr txBox="1"/>
          <p:nvPr/>
        </p:nvSpPr>
        <p:spPr>
          <a:xfrm>
            <a:off x="8089443" y="210815"/>
            <a:ext cx="2313455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000" dirty="0" err="1" smtClean="0"/>
              <a:t>Guess</a:t>
            </a:r>
            <a:r>
              <a:rPr lang="fr-FR" sz="4000" dirty="0" smtClean="0"/>
              <a:t> </a:t>
            </a:r>
            <a:r>
              <a:rPr lang="fr-FR" sz="4000" dirty="0" smtClean="0"/>
              <a:t>N°3</a:t>
            </a:r>
            <a:endParaRPr lang="fr-FR" sz="4000" dirty="0"/>
          </a:p>
        </p:txBody>
      </p:sp>
      <p:sp>
        <p:nvSpPr>
          <p:cNvPr id="6" name="ZoneTexte 5"/>
          <p:cNvSpPr txBox="1"/>
          <p:nvPr/>
        </p:nvSpPr>
        <p:spPr>
          <a:xfrm>
            <a:off x="417884" y="5829954"/>
            <a:ext cx="610577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err="1" smtClean="0"/>
              <a:t>Listen</a:t>
            </a:r>
            <a:r>
              <a:rPr lang="fr-FR" dirty="0" smtClean="0"/>
              <a:t> to the audio and </a:t>
            </a:r>
            <a:r>
              <a:rPr lang="fr-FR" dirty="0" err="1" smtClean="0"/>
              <a:t>guess</a:t>
            </a:r>
            <a:r>
              <a:rPr lang="fr-FR" dirty="0" smtClean="0"/>
              <a:t> </a:t>
            </a:r>
            <a:r>
              <a:rPr lang="fr-FR" dirty="0" err="1" smtClean="0"/>
              <a:t>which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presenting</a:t>
            </a:r>
            <a:r>
              <a:rPr lang="fr-FR" dirty="0" smtClean="0"/>
              <a:t> </a:t>
            </a:r>
            <a:r>
              <a:rPr lang="fr-FR" dirty="0" err="1" smtClean="0"/>
              <a:t>itself</a:t>
            </a:r>
            <a:r>
              <a:rPr lang="fr-FR" dirty="0" smtClean="0"/>
              <a:t>.</a:t>
            </a:r>
          </a:p>
          <a:p>
            <a:r>
              <a:rPr lang="fr-FR" dirty="0" smtClean="0"/>
              <a:t>Hoover the mouse over the </a:t>
            </a:r>
            <a:r>
              <a:rPr lang="fr-FR" dirty="0" err="1" smtClean="0"/>
              <a:t>picture</a:t>
            </a:r>
            <a:r>
              <a:rPr lang="fr-FR" dirty="0" smtClean="0"/>
              <a:t> to </a:t>
            </a:r>
            <a:r>
              <a:rPr lang="fr-FR" dirty="0" err="1" smtClean="0"/>
              <a:t>see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name</a:t>
            </a:r>
            <a:r>
              <a:rPr lang="fr-FR" dirty="0" smtClean="0"/>
              <a:t>.</a:t>
            </a:r>
          </a:p>
          <a:p>
            <a:r>
              <a:rPr lang="fr-FR" dirty="0" err="1" smtClean="0"/>
              <a:t>Choose</a:t>
            </a:r>
            <a:r>
              <a:rPr lang="fr-FR" dirty="0" smtClean="0"/>
              <a:t> a </a:t>
            </a:r>
            <a:r>
              <a:rPr lang="fr-FR" dirty="0" err="1" smtClean="0"/>
              <a:t>name</a:t>
            </a:r>
            <a:r>
              <a:rPr lang="fr-FR" dirty="0" smtClean="0"/>
              <a:t> on the </a:t>
            </a:r>
            <a:r>
              <a:rPr lang="fr-FR" dirty="0" err="1" smtClean="0"/>
              <a:t>list</a:t>
            </a:r>
            <a:r>
              <a:rPr lang="fr-FR" dirty="0" smtClean="0"/>
              <a:t> by </a:t>
            </a:r>
            <a:r>
              <a:rPr lang="fr-FR" dirty="0" err="1" smtClean="0"/>
              <a:t>clicking</a:t>
            </a:r>
            <a:r>
              <a:rPr lang="fr-FR" dirty="0" smtClean="0"/>
              <a:t> on </a:t>
            </a:r>
            <a:r>
              <a:rPr lang="fr-FR" dirty="0" err="1" smtClean="0"/>
              <a:t>it</a:t>
            </a:r>
            <a:endParaRPr lang="fr-FR" dirty="0"/>
          </a:p>
        </p:txBody>
      </p:sp>
      <p:pic>
        <p:nvPicPr>
          <p:cNvPr id="4" name="Kylia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996572" y="577411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002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10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842860"/>
              </p:ext>
            </p:extLst>
          </p:nvPr>
        </p:nvGraphicFramePr>
        <p:xfrm>
          <a:off x="6885090" y="939244"/>
          <a:ext cx="4750250" cy="4616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475">
                  <a:extLst>
                    <a:ext uri="{9D8B030D-6E8A-4147-A177-3AD203B41FA5}">
                      <a16:colId xmlns:a16="http://schemas.microsoft.com/office/drawing/2014/main" val="889810541"/>
                    </a:ext>
                  </a:extLst>
                </a:gridCol>
                <a:gridCol w="2373775">
                  <a:extLst>
                    <a:ext uri="{9D8B030D-6E8A-4147-A177-3AD203B41FA5}">
                      <a16:colId xmlns:a16="http://schemas.microsoft.com/office/drawing/2014/main" val="59828579"/>
                    </a:ext>
                  </a:extLst>
                </a:gridCol>
              </a:tblGrid>
              <a:tr h="512904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Student 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7029331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744384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59486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098002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636129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1715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044289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638411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Kilian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3220909"/>
                  </a:ext>
                </a:extLst>
              </a:tr>
            </a:tbl>
          </a:graphicData>
        </a:graphic>
      </p:graphicFrame>
      <p:sp>
        <p:nvSpPr>
          <p:cNvPr id="21" name="Rectangle 20">
            <a:hlinkClick r:id="" action="ppaction://macro?name=Slide1.Wrong"/>
          </p:cNvPr>
          <p:cNvSpPr/>
          <p:nvPr/>
        </p:nvSpPr>
        <p:spPr>
          <a:xfrm>
            <a:off x="6868851" y="1432112"/>
            <a:ext cx="2375125" cy="5714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Wrong"/>
          </p:cNvPr>
          <p:cNvSpPr/>
          <p:nvPr/>
        </p:nvSpPr>
        <p:spPr>
          <a:xfrm>
            <a:off x="9260215" y="1419050"/>
            <a:ext cx="2345959" cy="5714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6885090" y="1990502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9260215" y="1990501"/>
            <a:ext cx="2345959" cy="5179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6885090" y="2508494"/>
            <a:ext cx="2375125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9260213" y="2511068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7" name="Imag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67" y="939244"/>
            <a:ext cx="6320608" cy="4741817"/>
          </a:xfrm>
          <a:prstGeom prst="rect">
            <a:avLst/>
          </a:prstGeom>
        </p:spPr>
      </p:pic>
      <p:sp>
        <p:nvSpPr>
          <p:cNvPr id="28" name="Ellipse 27">
            <a:hlinkClick r:id="rId5" action="ppaction://hlinksldjump" tooltip="Marvyn"/>
          </p:cNvPr>
          <p:cNvSpPr/>
          <p:nvPr/>
        </p:nvSpPr>
        <p:spPr>
          <a:xfrm>
            <a:off x="1672046" y="1280160"/>
            <a:ext cx="300445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Ellipse 28">
            <a:hlinkClick r:id="rId5" action="ppaction://hlinksldjump" tooltip="Tomy"/>
          </p:cNvPr>
          <p:cNvSpPr/>
          <p:nvPr/>
        </p:nvSpPr>
        <p:spPr>
          <a:xfrm>
            <a:off x="2364377" y="1201783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Ellipse 29">
            <a:hlinkClick r:id="rId5" action="ppaction://hlinksldjump" tooltip="Jahlilas"/>
          </p:cNvPr>
          <p:cNvSpPr/>
          <p:nvPr/>
        </p:nvSpPr>
        <p:spPr>
          <a:xfrm>
            <a:off x="3174274" y="1188720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Ellipse 30">
            <a:hlinkClick r:id="rId5" action="ppaction://hlinksldjump" tooltip="Mariealice"/>
          </p:cNvPr>
          <p:cNvSpPr/>
          <p:nvPr/>
        </p:nvSpPr>
        <p:spPr>
          <a:xfrm>
            <a:off x="4026401" y="1201783"/>
            <a:ext cx="205965" cy="31350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Ellipse 31">
            <a:hlinkClick r:id="rId5" action="ppaction://hlinksldjump" tooltip="Caitlin"/>
          </p:cNvPr>
          <p:cNvSpPr/>
          <p:nvPr/>
        </p:nvSpPr>
        <p:spPr>
          <a:xfrm>
            <a:off x="4509965" y="1071154"/>
            <a:ext cx="326333" cy="34789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Ellipse 32">
            <a:hlinkClick r:id="rId5" action="ppaction://hlinksldjump" tooltip="Shelsy"/>
          </p:cNvPr>
          <p:cNvSpPr/>
          <p:nvPr/>
        </p:nvSpPr>
        <p:spPr>
          <a:xfrm>
            <a:off x="1881052" y="2090057"/>
            <a:ext cx="229310" cy="287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Ellipse 33">
            <a:hlinkClick r:id="rId5" action="ppaction://hlinksldjump" tooltip="Iézahël"/>
          </p:cNvPr>
          <p:cNvSpPr/>
          <p:nvPr/>
        </p:nvSpPr>
        <p:spPr>
          <a:xfrm>
            <a:off x="2521131" y="1990497"/>
            <a:ext cx="287383" cy="40000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Ellipse 34">
            <a:hlinkClick r:id="rId5" action="ppaction://hlinksldjump" tooltip="Melissa"/>
          </p:cNvPr>
          <p:cNvSpPr/>
          <p:nvPr/>
        </p:nvSpPr>
        <p:spPr>
          <a:xfrm>
            <a:off x="3139650" y="1990497"/>
            <a:ext cx="178316" cy="2824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Ellipse 35">
            <a:hlinkClick r:id="rId5" action="ppaction://hlinksldjump" tooltip="Timothé"/>
          </p:cNvPr>
          <p:cNvSpPr/>
          <p:nvPr/>
        </p:nvSpPr>
        <p:spPr>
          <a:xfrm>
            <a:off x="3710114" y="2024530"/>
            <a:ext cx="352697" cy="41843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Ellipse 36">
            <a:hlinkClick r:id="rId5" action="ppaction://hlinksldjump" tooltip="Thomas"/>
          </p:cNvPr>
          <p:cNvSpPr/>
          <p:nvPr/>
        </p:nvSpPr>
        <p:spPr>
          <a:xfrm>
            <a:off x="4539131" y="2103120"/>
            <a:ext cx="297167" cy="3767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Ellipse 37"/>
          <p:cNvSpPr/>
          <p:nvPr/>
        </p:nvSpPr>
        <p:spPr>
          <a:xfrm>
            <a:off x="793691" y="2651760"/>
            <a:ext cx="391294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Ellipse 38"/>
          <p:cNvSpPr/>
          <p:nvPr/>
        </p:nvSpPr>
        <p:spPr>
          <a:xfrm>
            <a:off x="1567543" y="2651760"/>
            <a:ext cx="428164" cy="44413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Ellipse 39"/>
          <p:cNvSpPr/>
          <p:nvPr/>
        </p:nvSpPr>
        <p:spPr>
          <a:xfrm>
            <a:off x="2364377" y="2651760"/>
            <a:ext cx="444137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Ellipse 40"/>
          <p:cNvSpPr/>
          <p:nvPr/>
        </p:nvSpPr>
        <p:spPr>
          <a:xfrm>
            <a:off x="3017520" y="2651760"/>
            <a:ext cx="574766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Ellipse 41"/>
          <p:cNvSpPr/>
          <p:nvPr/>
        </p:nvSpPr>
        <p:spPr>
          <a:xfrm>
            <a:off x="3853543" y="2769326"/>
            <a:ext cx="378823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Ellipse 42"/>
          <p:cNvSpPr/>
          <p:nvPr/>
        </p:nvSpPr>
        <p:spPr>
          <a:xfrm>
            <a:off x="4539131" y="2600577"/>
            <a:ext cx="542320" cy="508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Ellipse 43"/>
          <p:cNvSpPr/>
          <p:nvPr/>
        </p:nvSpPr>
        <p:spPr>
          <a:xfrm>
            <a:off x="5799909" y="2651760"/>
            <a:ext cx="391885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Rectangle 50">
            <a:hlinkClick r:id="" action="ppaction://macro?name=Slide1.Wrong"/>
          </p:cNvPr>
          <p:cNvSpPr/>
          <p:nvPr/>
        </p:nvSpPr>
        <p:spPr>
          <a:xfrm>
            <a:off x="9260213" y="2989703"/>
            <a:ext cx="2345959" cy="497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Rectangle 51">
            <a:hlinkClick r:id="" action="ppaction://macro?name=Slide1.Wrong"/>
          </p:cNvPr>
          <p:cNvSpPr/>
          <p:nvPr/>
        </p:nvSpPr>
        <p:spPr>
          <a:xfrm>
            <a:off x="9260213" y="3479531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Rectangle 52">
            <a:hlinkClick r:id="" action="ppaction://macro?name=Slide1.Wrong"/>
          </p:cNvPr>
          <p:cNvSpPr/>
          <p:nvPr/>
        </p:nvSpPr>
        <p:spPr>
          <a:xfrm>
            <a:off x="9260213" y="3955986"/>
            <a:ext cx="2345960" cy="5898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4" name="Rectangle 53">
            <a:hlinkClick r:id="" action="ppaction://macro?name=Slide1.Wrong"/>
          </p:cNvPr>
          <p:cNvSpPr/>
          <p:nvPr/>
        </p:nvSpPr>
        <p:spPr>
          <a:xfrm>
            <a:off x="9260213" y="4545874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Rectangle 60">
            <a:hlinkClick r:id="" action="ppaction://macro?name=Slide1.Wrong"/>
          </p:cNvPr>
          <p:cNvSpPr/>
          <p:nvPr/>
        </p:nvSpPr>
        <p:spPr>
          <a:xfrm>
            <a:off x="9260212" y="5020660"/>
            <a:ext cx="2345960" cy="534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2" name="Rectangle 61">
            <a:hlinkClick r:id="" action="ppaction://macro?name=Slide1.Wrong"/>
          </p:cNvPr>
          <p:cNvSpPr/>
          <p:nvPr/>
        </p:nvSpPr>
        <p:spPr>
          <a:xfrm>
            <a:off x="6883963" y="34731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3" name="Rectangle 62">
            <a:hlinkClick r:id="" action="ppaction://macro?name=Slide1.Wrong"/>
          </p:cNvPr>
          <p:cNvSpPr/>
          <p:nvPr/>
        </p:nvSpPr>
        <p:spPr>
          <a:xfrm>
            <a:off x="6883963" y="29632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Rectangle 63">
            <a:hlinkClick r:id="" action="ppaction://macro?name=Slide1.Correct"/>
          </p:cNvPr>
          <p:cNvSpPr/>
          <p:nvPr/>
        </p:nvSpPr>
        <p:spPr>
          <a:xfrm>
            <a:off x="6882838" y="3991934"/>
            <a:ext cx="2361138" cy="5405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Rectangle 64">
            <a:hlinkClick r:id="" action="ppaction://macro?name=Slide1.Wrong"/>
          </p:cNvPr>
          <p:cNvSpPr/>
          <p:nvPr/>
        </p:nvSpPr>
        <p:spPr>
          <a:xfrm>
            <a:off x="6885085" y="4511595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6" name="Rectangle 65">
            <a:hlinkClick r:id="" action="ppaction://macro?name=Slide1.Wrong"/>
          </p:cNvPr>
          <p:cNvSpPr/>
          <p:nvPr/>
        </p:nvSpPr>
        <p:spPr>
          <a:xfrm>
            <a:off x="6885086" y="5038513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1602311" y="-4630"/>
            <a:ext cx="3736920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400" dirty="0" err="1"/>
              <a:t>Guess</a:t>
            </a:r>
            <a:r>
              <a:rPr lang="fr-FR" sz="4400" dirty="0"/>
              <a:t> </a:t>
            </a:r>
            <a:r>
              <a:rPr lang="fr-FR" sz="4400" dirty="0" err="1"/>
              <a:t>Who</a:t>
            </a:r>
            <a:r>
              <a:rPr lang="fr-FR" sz="4400" dirty="0"/>
              <a:t> It </a:t>
            </a:r>
            <a:r>
              <a:rPr lang="fr-FR" sz="4400" dirty="0" smtClean="0"/>
              <a:t>Is</a:t>
            </a:r>
            <a:endParaRPr lang="fr-FR" sz="4400" dirty="0"/>
          </a:p>
        </p:txBody>
      </p:sp>
      <p:sp>
        <p:nvSpPr>
          <p:cNvPr id="5" name="ZoneTexte 4"/>
          <p:cNvSpPr txBox="1"/>
          <p:nvPr/>
        </p:nvSpPr>
        <p:spPr>
          <a:xfrm>
            <a:off x="8089443" y="210815"/>
            <a:ext cx="2313455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000" dirty="0" err="1" smtClean="0"/>
              <a:t>Guess</a:t>
            </a:r>
            <a:r>
              <a:rPr lang="fr-FR" sz="4000" dirty="0" smtClean="0"/>
              <a:t> </a:t>
            </a:r>
            <a:r>
              <a:rPr lang="fr-FR" sz="4000" dirty="0" smtClean="0"/>
              <a:t>N°4</a:t>
            </a:r>
            <a:endParaRPr lang="fr-FR" sz="4000" dirty="0"/>
          </a:p>
        </p:txBody>
      </p:sp>
      <p:sp>
        <p:nvSpPr>
          <p:cNvPr id="6" name="ZoneTexte 5"/>
          <p:cNvSpPr txBox="1"/>
          <p:nvPr/>
        </p:nvSpPr>
        <p:spPr>
          <a:xfrm>
            <a:off x="417884" y="5829954"/>
            <a:ext cx="610577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err="1" smtClean="0"/>
              <a:t>Listen</a:t>
            </a:r>
            <a:r>
              <a:rPr lang="fr-FR" dirty="0" smtClean="0"/>
              <a:t> to the audio and </a:t>
            </a:r>
            <a:r>
              <a:rPr lang="fr-FR" dirty="0" err="1" smtClean="0"/>
              <a:t>guess</a:t>
            </a:r>
            <a:r>
              <a:rPr lang="fr-FR" dirty="0" smtClean="0"/>
              <a:t> </a:t>
            </a:r>
            <a:r>
              <a:rPr lang="fr-FR" dirty="0" err="1" smtClean="0"/>
              <a:t>which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presenting</a:t>
            </a:r>
            <a:r>
              <a:rPr lang="fr-FR" dirty="0" smtClean="0"/>
              <a:t> </a:t>
            </a:r>
            <a:r>
              <a:rPr lang="fr-FR" dirty="0" err="1" smtClean="0"/>
              <a:t>itself</a:t>
            </a:r>
            <a:r>
              <a:rPr lang="fr-FR" dirty="0" smtClean="0"/>
              <a:t>.</a:t>
            </a:r>
          </a:p>
          <a:p>
            <a:r>
              <a:rPr lang="fr-FR" dirty="0" smtClean="0"/>
              <a:t>Hoover the mouse over the </a:t>
            </a:r>
            <a:r>
              <a:rPr lang="fr-FR" dirty="0" err="1" smtClean="0"/>
              <a:t>picture</a:t>
            </a:r>
            <a:r>
              <a:rPr lang="fr-FR" dirty="0" smtClean="0"/>
              <a:t> to </a:t>
            </a:r>
            <a:r>
              <a:rPr lang="fr-FR" dirty="0" err="1" smtClean="0"/>
              <a:t>see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name</a:t>
            </a:r>
            <a:r>
              <a:rPr lang="fr-FR" dirty="0" smtClean="0"/>
              <a:t>.</a:t>
            </a:r>
          </a:p>
          <a:p>
            <a:r>
              <a:rPr lang="fr-FR" dirty="0" err="1" smtClean="0"/>
              <a:t>Choose</a:t>
            </a:r>
            <a:r>
              <a:rPr lang="fr-FR" dirty="0" smtClean="0"/>
              <a:t> a </a:t>
            </a:r>
            <a:r>
              <a:rPr lang="fr-FR" dirty="0" err="1" smtClean="0"/>
              <a:t>name</a:t>
            </a:r>
            <a:r>
              <a:rPr lang="fr-FR" dirty="0" smtClean="0"/>
              <a:t> on the </a:t>
            </a:r>
            <a:r>
              <a:rPr lang="fr-FR" dirty="0" err="1" smtClean="0"/>
              <a:t>list</a:t>
            </a:r>
            <a:r>
              <a:rPr lang="fr-FR" dirty="0" smtClean="0"/>
              <a:t> by </a:t>
            </a:r>
            <a:r>
              <a:rPr lang="fr-FR" dirty="0" err="1" smtClean="0"/>
              <a:t>clicking</a:t>
            </a:r>
            <a:r>
              <a:rPr lang="fr-FR" dirty="0" smtClean="0"/>
              <a:t> on </a:t>
            </a:r>
            <a:r>
              <a:rPr lang="fr-FR" dirty="0" err="1" smtClean="0"/>
              <a:t>it</a:t>
            </a:r>
            <a:endParaRPr lang="fr-FR" dirty="0"/>
          </a:p>
        </p:txBody>
      </p:sp>
      <p:pic>
        <p:nvPicPr>
          <p:cNvPr id="4" name="Maë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26429" y="577411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747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6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842860"/>
              </p:ext>
            </p:extLst>
          </p:nvPr>
        </p:nvGraphicFramePr>
        <p:xfrm>
          <a:off x="6885090" y="939244"/>
          <a:ext cx="4750250" cy="4616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475">
                  <a:extLst>
                    <a:ext uri="{9D8B030D-6E8A-4147-A177-3AD203B41FA5}">
                      <a16:colId xmlns:a16="http://schemas.microsoft.com/office/drawing/2014/main" val="889810541"/>
                    </a:ext>
                  </a:extLst>
                </a:gridCol>
                <a:gridCol w="2373775">
                  <a:extLst>
                    <a:ext uri="{9D8B030D-6E8A-4147-A177-3AD203B41FA5}">
                      <a16:colId xmlns:a16="http://schemas.microsoft.com/office/drawing/2014/main" val="59828579"/>
                    </a:ext>
                  </a:extLst>
                </a:gridCol>
              </a:tblGrid>
              <a:tr h="512904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Student 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7029331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744384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59486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098002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636129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1715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044289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638411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Kilian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3220909"/>
                  </a:ext>
                </a:extLst>
              </a:tr>
            </a:tbl>
          </a:graphicData>
        </a:graphic>
      </p:graphicFrame>
      <p:sp>
        <p:nvSpPr>
          <p:cNvPr id="21" name="Rectangle 20">
            <a:hlinkClick r:id="" action="ppaction://macro?name=Slide1.Wrong"/>
          </p:cNvPr>
          <p:cNvSpPr/>
          <p:nvPr/>
        </p:nvSpPr>
        <p:spPr>
          <a:xfrm>
            <a:off x="6868851" y="1432112"/>
            <a:ext cx="2375125" cy="5714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Wrong"/>
          </p:cNvPr>
          <p:cNvSpPr/>
          <p:nvPr/>
        </p:nvSpPr>
        <p:spPr>
          <a:xfrm>
            <a:off x="9260215" y="1419050"/>
            <a:ext cx="2345959" cy="5714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6885090" y="1990502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9260215" y="1990501"/>
            <a:ext cx="2345959" cy="5179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6868851" y="2442965"/>
            <a:ext cx="2375125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9260213" y="2511068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7" name="Imag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67" y="939244"/>
            <a:ext cx="6320608" cy="4741817"/>
          </a:xfrm>
          <a:prstGeom prst="rect">
            <a:avLst/>
          </a:prstGeom>
        </p:spPr>
      </p:pic>
      <p:sp>
        <p:nvSpPr>
          <p:cNvPr id="28" name="Ellipse 27">
            <a:hlinkClick r:id="rId5" action="ppaction://hlinksldjump" tooltip="Marvyn"/>
          </p:cNvPr>
          <p:cNvSpPr/>
          <p:nvPr/>
        </p:nvSpPr>
        <p:spPr>
          <a:xfrm>
            <a:off x="1672046" y="1280160"/>
            <a:ext cx="300445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Ellipse 28">
            <a:hlinkClick r:id="rId5" action="ppaction://hlinksldjump" tooltip="Tomy"/>
          </p:cNvPr>
          <p:cNvSpPr/>
          <p:nvPr/>
        </p:nvSpPr>
        <p:spPr>
          <a:xfrm>
            <a:off x="2364377" y="1201783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Ellipse 29">
            <a:hlinkClick r:id="rId5" action="ppaction://hlinksldjump" tooltip="Jahlilas"/>
          </p:cNvPr>
          <p:cNvSpPr/>
          <p:nvPr/>
        </p:nvSpPr>
        <p:spPr>
          <a:xfrm>
            <a:off x="3174274" y="1188720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Ellipse 30">
            <a:hlinkClick r:id="rId5" action="ppaction://hlinksldjump" tooltip="Mariealice"/>
          </p:cNvPr>
          <p:cNvSpPr/>
          <p:nvPr/>
        </p:nvSpPr>
        <p:spPr>
          <a:xfrm>
            <a:off x="4026401" y="1201783"/>
            <a:ext cx="205965" cy="31350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Ellipse 31">
            <a:hlinkClick r:id="rId5" action="ppaction://hlinksldjump" tooltip="Caitlin"/>
          </p:cNvPr>
          <p:cNvSpPr/>
          <p:nvPr/>
        </p:nvSpPr>
        <p:spPr>
          <a:xfrm>
            <a:off x="4509965" y="1071154"/>
            <a:ext cx="326333" cy="34789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Ellipse 32">
            <a:hlinkClick r:id="rId5" action="ppaction://hlinksldjump" tooltip="Shelsy"/>
          </p:cNvPr>
          <p:cNvSpPr/>
          <p:nvPr/>
        </p:nvSpPr>
        <p:spPr>
          <a:xfrm>
            <a:off x="1881052" y="2090057"/>
            <a:ext cx="229310" cy="287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Ellipse 33">
            <a:hlinkClick r:id="rId5" action="ppaction://hlinksldjump" tooltip="Iézahël"/>
          </p:cNvPr>
          <p:cNvSpPr/>
          <p:nvPr/>
        </p:nvSpPr>
        <p:spPr>
          <a:xfrm>
            <a:off x="2521131" y="1990497"/>
            <a:ext cx="287383" cy="40000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Ellipse 34">
            <a:hlinkClick r:id="rId5" action="ppaction://hlinksldjump" tooltip="Melissa"/>
          </p:cNvPr>
          <p:cNvSpPr/>
          <p:nvPr/>
        </p:nvSpPr>
        <p:spPr>
          <a:xfrm>
            <a:off x="3139650" y="1990497"/>
            <a:ext cx="178316" cy="2824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Ellipse 35">
            <a:hlinkClick r:id="rId5" action="ppaction://hlinksldjump" tooltip="Timothé"/>
          </p:cNvPr>
          <p:cNvSpPr/>
          <p:nvPr/>
        </p:nvSpPr>
        <p:spPr>
          <a:xfrm>
            <a:off x="3710114" y="2024530"/>
            <a:ext cx="352697" cy="41843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Ellipse 36">
            <a:hlinkClick r:id="rId5" action="ppaction://hlinksldjump" tooltip="Thomas"/>
          </p:cNvPr>
          <p:cNvSpPr/>
          <p:nvPr/>
        </p:nvSpPr>
        <p:spPr>
          <a:xfrm>
            <a:off x="4539131" y="2103120"/>
            <a:ext cx="297167" cy="3767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Ellipse 37"/>
          <p:cNvSpPr/>
          <p:nvPr/>
        </p:nvSpPr>
        <p:spPr>
          <a:xfrm>
            <a:off x="793691" y="2651760"/>
            <a:ext cx="391294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Ellipse 38"/>
          <p:cNvSpPr/>
          <p:nvPr/>
        </p:nvSpPr>
        <p:spPr>
          <a:xfrm>
            <a:off x="1567543" y="2651760"/>
            <a:ext cx="428164" cy="44413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Ellipse 39"/>
          <p:cNvSpPr/>
          <p:nvPr/>
        </p:nvSpPr>
        <p:spPr>
          <a:xfrm>
            <a:off x="2364377" y="2651760"/>
            <a:ext cx="444137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Ellipse 40"/>
          <p:cNvSpPr/>
          <p:nvPr/>
        </p:nvSpPr>
        <p:spPr>
          <a:xfrm>
            <a:off x="3017520" y="2651760"/>
            <a:ext cx="574766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Ellipse 41"/>
          <p:cNvSpPr/>
          <p:nvPr/>
        </p:nvSpPr>
        <p:spPr>
          <a:xfrm>
            <a:off x="3853543" y="2769326"/>
            <a:ext cx="378823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Ellipse 42"/>
          <p:cNvSpPr/>
          <p:nvPr/>
        </p:nvSpPr>
        <p:spPr>
          <a:xfrm>
            <a:off x="4539131" y="2600577"/>
            <a:ext cx="542320" cy="508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Ellipse 43"/>
          <p:cNvSpPr/>
          <p:nvPr/>
        </p:nvSpPr>
        <p:spPr>
          <a:xfrm>
            <a:off x="5799909" y="2651760"/>
            <a:ext cx="391885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Rectangle 50">
            <a:hlinkClick r:id="" action="ppaction://macro?name=Slide1.Correct"/>
          </p:cNvPr>
          <p:cNvSpPr/>
          <p:nvPr/>
        </p:nvSpPr>
        <p:spPr>
          <a:xfrm>
            <a:off x="9260213" y="2989703"/>
            <a:ext cx="2345959" cy="497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Rectangle 51">
            <a:hlinkClick r:id="" action="ppaction://macro?name=Slide1.Wrong"/>
          </p:cNvPr>
          <p:cNvSpPr/>
          <p:nvPr/>
        </p:nvSpPr>
        <p:spPr>
          <a:xfrm>
            <a:off x="9260213" y="3479531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Rectangle 52">
            <a:hlinkClick r:id="" action="ppaction://macro?name=Slide1.Wrong"/>
          </p:cNvPr>
          <p:cNvSpPr/>
          <p:nvPr/>
        </p:nvSpPr>
        <p:spPr>
          <a:xfrm>
            <a:off x="9260213" y="3955986"/>
            <a:ext cx="2345960" cy="5898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4" name="Rectangle 53">
            <a:hlinkClick r:id="" action="ppaction://macro?name=Slide1.Wrong"/>
          </p:cNvPr>
          <p:cNvSpPr/>
          <p:nvPr/>
        </p:nvSpPr>
        <p:spPr>
          <a:xfrm>
            <a:off x="9260213" y="4545874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Rectangle 60">
            <a:hlinkClick r:id="" action="ppaction://macro?name=Slide1.Wrong"/>
          </p:cNvPr>
          <p:cNvSpPr/>
          <p:nvPr/>
        </p:nvSpPr>
        <p:spPr>
          <a:xfrm>
            <a:off x="9260212" y="5020660"/>
            <a:ext cx="2345960" cy="534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2" name="Rectangle 61">
            <a:hlinkClick r:id="" action="ppaction://macro?name=Slide1.Wrong"/>
          </p:cNvPr>
          <p:cNvSpPr/>
          <p:nvPr/>
        </p:nvSpPr>
        <p:spPr>
          <a:xfrm>
            <a:off x="6883963" y="34731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3" name="Rectangle 62">
            <a:hlinkClick r:id="" action="ppaction://macro?name=Slide1.Wrong"/>
          </p:cNvPr>
          <p:cNvSpPr/>
          <p:nvPr/>
        </p:nvSpPr>
        <p:spPr>
          <a:xfrm>
            <a:off x="6883963" y="29632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Rectangle 63">
            <a:hlinkClick r:id="" action="ppaction://macro?name=Slide1.Wrong"/>
          </p:cNvPr>
          <p:cNvSpPr/>
          <p:nvPr/>
        </p:nvSpPr>
        <p:spPr>
          <a:xfrm>
            <a:off x="6882838" y="3991934"/>
            <a:ext cx="2361138" cy="5405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Rectangle 64">
            <a:hlinkClick r:id="" action="ppaction://macro?name=Slide1.Wrong"/>
          </p:cNvPr>
          <p:cNvSpPr/>
          <p:nvPr/>
        </p:nvSpPr>
        <p:spPr>
          <a:xfrm>
            <a:off x="6885085" y="4511595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6" name="Rectangle 65">
            <a:hlinkClick r:id="" action="ppaction://macro?name=Slide1.Wrong"/>
          </p:cNvPr>
          <p:cNvSpPr/>
          <p:nvPr/>
        </p:nvSpPr>
        <p:spPr>
          <a:xfrm>
            <a:off x="6885086" y="5038513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1602311" y="-4630"/>
            <a:ext cx="3736920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400" dirty="0" err="1"/>
              <a:t>Guess</a:t>
            </a:r>
            <a:r>
              <a:rPr lang="fr-FR" sz="4400" dirty="0"/>
              <a:t> </a:t>
            </a:r>
            <a:r>
              <a:rPr lang="fr-FR" sz="4400" dirty="0" err="1"/>
              <a:t>Who</a:t>
            </a:r>
            <a:r>
              <a:rPr lang="fr-FR" sz="4400" dirty="0"/>
              <a:t> It </a:t>
            </a:r>
            <a:r>
              <a:rPr lang="fr-FR" sz="4400" dirty="0" smtClean="0"/>
              <a:t>Is</a:t>
            </a:r>
            <a:endParaRPr lang="fr-FR" sz="4400" dirty="0"/>
          </a:p>
        </p:txBody>
      </p:sp>
      <p:sp>
        <p:nvSpPr>
          <p:cNvPr id="5" name="ZoneTexte 4"/>
          <p:cNvSpPr txBox="1"/>
          <p:nvPr/>
        </p:nvSpPr>
        <p:spPr>
          <a:xfrm>
            <a:off x="8089443" y="210815"/>
            <a:ext cx="2313454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000" dirty="0" err="1" smtClean="0"/>
              <a:t>Guess</a:t>
            </a:r>
            <a:r>
              <a:rPr lang="fr-FR" sz="4000" dirty="0" smtClean="0"/>
              <a:t> </a:t>
            </a:r>
            <a:r>
              <a:rPr lang="fr-FR" sz="4000" dirty="0" smtClean="0"/>
              <a:t>N°5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417884" y="5829954"/>
            <a:ext cx="610577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err="1" smtClean="0"/>
              <a:t>Listen</a:t>
            </a:r>
            <a:r>
              <a:rPr lang="fr-FR" dirty="0" smtClean="0"/>
              <a:t> to the audio and </a:t>
            </a:r>
            <a:r>
              <a:rPr lang="fr-FR" dirty="0" err="1" smtClean="0"/>
              <a:t>guess</a:t>
            </a:r>
            <a:r>
              <a:rPr lang="fr-FR" dirty="0" smtClean="0"/>
              <a:t> </a:t>
            </a:r>
            <a:r>
              <a:rPr lang="fr-FR" dirty="0" err="1" smtClean="0"/>
              <a:t>which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presenting</a:t>
            </a:r>
            <a:r>
              <a:rPr lang="fr-FR" dirty="0" smtClean="0"/>
              <a:t> </a:t>
            </a:r>
            <a:r>
              <a:rPr lang="fr-FR" dirty="0" err="1" smtClean="0"/>
              <a:t>itself</a:t>
            </a:r>
            <a:r>
              <a:rPr lang="fr-FR" dirty="0" smtClean="0"/>
              <a:t>.</a:t>
            </a:r>
          </a:p>
          <a:p>
            <a:r>
              <a:rPr lang="fr-FR" dirty="0" smtClean="0"/>
              <a:t>Hoover the mouse over the </a:t>
            </a:r>
            <a:r>
              <a:rPr lang="fr-FR" dirty="0" err="1" smtClean="0"/>
              <a:t>picture</a:t>
            </a:r>
            <a:r>
              <a:rPr lang="fr-FR" dirty="0" smtClean="0"/>
              <a:t> to </a:t>
            </a:r>
            <a:r>
              <a:rPr lang="fr-FR" dirty="0" err="1" smtClean="0"/>
              <a:t>see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name</a:t>
            </a:r>
            <a:r>
              <a:rPr lang="fr-FR" dirty="0" smtClean="0"/>
              <a:t>.</a:t>
            </a:r>
          </a:p>
          <a:p>
            <a:r>
              <a:rPr lang="fr-FR" dirty="0" err="1" smtClean="0"/>
              <a:t>Choose</a:t>
            </a:r>
            <a:r>
              <a:rPr lang="fr-FR" dirty="0" smtClean="0"/>
              <a:t> a </a:t>
            </a:r>
            <a:r>
              <a:rPr lang="fr-FR" dirty="0" err="1" smtClean="0"/>
              <a:t>name</a:t>
            </a:r>
            <a:r>
              <a:rPr lang="fr-FR" dirty="0" smtClean="0"/>
              <a:t> on the </a:t>
            </a:r>
            <a:r>
              <a:rPr lang="fr-FR" dirty="0" err="1" smtClean="0"/>
              <a:t>list</a:t>
            </a:r>
            <a:r>
              <a:rPr lang="fr-FR" dirty="0" smtClean="0"/>
              <a:t> by </a:t>
            </a:r>
            <a:r>
              <a:rPr lang="fr-FR" dirty="0" err="1" smtClean="0"/>
              <a:t>clicking</a:t>
            </a:r>
            <a:r>
              <a:rPr lang="fr-FR" dirty="0" smtClean="0"/>
              <a:t> on </a:t>
            </a:r>
            <a:r>
              <a:rPr lang="fr-FR" dirty="0" err="1" smtClean="0"/>
              <a:t>it</a:t>
            </a:r>
            <a:endParaRPr lang="fr-FR" dirty="0"/>
          </a:p>
        </p:txBody>
      </p:sp>
      <p:pic>
        <p:nvPicPr>
          <p:cNvPr id="4" name="Mélissa Euro Complet 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25740" y="58970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250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74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842860"/>
              </p:ext>
            </p:extLst>
          </p:nvPr>
        </p:nvGraphicFramePr>
        <p:xfrm>
          <a:off x="6885090" y="939244"/>
          <a:ext cx="4750250" cy="4616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475">
                  <a:extLst>
                    <a:ext uri="{9D8B030D-6E8A-4147-A177-3AD203B41FA5}">
                      <a16:colId xmlns:a16="http://schemas.microsoft.com/office/drawing/2014/main" val="889810541"/>
                    </a:ext>
                  </a:extLst>
                </a:gridCol>
                <a:gridCol w="2373775">
                  <a:extLst>
                    <a:ext uri="{9D8B030D-6E8A-4147-A177-3AD203B41FA5}">
                      <a16:colId xmlns:a16="http://schemas.microsoft.com/office/drawing/2014/main" val="59828579"/>
                    </a:ext>
                  </a:extLst>
                </a:gridCol>
              </a:tblGrid>
              <a:tr h="512904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Student 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7029331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744384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59486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098002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636129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1715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044289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638411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Kilian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3220909"/>
                  </a:ext>
                </a:extLst>
              </a:tr>
            </a:tbl>
          </a:graphicData>
        </a:graphic>
      </p:graphicFrame>
      <p:sp>
        <p:nvSpPr>
          <p:cNvPr id="21" name="Rectangle 20">
            <a:hlinkClick r:id="" action="ppaction://macro?name=Slide1.Wrong"/>
          </p:cNvPr>
          <p:cNvSpPr/>
          <p:nvPr/>
        </p:nvSpPr>
        <p:spPr>
          <a:xfrm>
            <a:off x="6868851" y="1432112"/>
            <a:ext cx="2375125" cy="5714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Wrong"/>
          </p:cNvPr>
          <p:cNvSpPr/>
          <p:nvPr/>
        </p:nvSpPr>
        <p:spPr>
          <a:xfrm>
            <a:off x="9260215" y="1419050"/>
            <a:ext cx="2345959" cy="5714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6885090" y="1990502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9260215" y="1990501"/>
            <a:ext cx="2345959" cy="5179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6885090" y="2508494"/>
            <a:ext cx="2375125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9260213" y="2511068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7" name="Imag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67" y="939244"/>
            <a:ext cx="6320608" cy="4741817"/>
          </a:xfrm>
          <a:prstGeom prst="rect">
            <a:avLst/>
          </a:prstGeom>
        </p:spPr>
      </p:pic>
      <p:sp>
        <p:nvSpPr>
          <p:cNvPr id="28" name="Ellipse 27">
            <a:hlinkClick r:id="rId5" action="ppaction://hlinksldjump" tooltip="Marvyn"/>
          </p:cNvPr>
          <p:cNvSpPr/>
          <p:nvPr/>
        </p:nvSpPr>
        <p:spPr>
          <a:xfrm>
            <a:off x="1672046" y="1280160"/>
            <a:ext cx="300445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Ellipse 28">
            <a:hlinkClick r:id="rId5" action="ppaction://hlinksldjump" tooltip="Tomy"/>
          </p:cNvPr>
          <p:cNvSpPr/>
          <p:nvPr/>
        </p:nvSpPr>
        <p:spPr>
          <a:xfrm>
            <a:off x="2364377" y="1201783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Ellipse 29">
            <a:hlinkClick r:id="rId5" action="ppaction://hlinksldjump" tooltip="Jahlilas"/>
          </p:cNvPr>
          <p:cNvSpPr/>
          <p:nvPr/>
        </p:nvSpPr>
        <p:spPr>
          <a:xfrm>
            <a:off x="3174274" y="1188720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Ellipse 30">
            <a:hlinkClick r:id="rId5" action="ppaction://hlinksldjump" tooltip="Mariealice"/>
          </p:cNvPr>
          <p:cNvSpPr/>
          <p:nvPr/>
        </p:nvSpPr>
        <p:spPr>
          <a:xfrm>
            <a:off x="4026401" y="1201783"/>
            <a:ext cx="205965" cy="31350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Ellipse 31">
            <a:hlinkClick r:id="rId5" action="ppaction://hlinksldjump" tooltip="Caitlin"/>
          </p:cNvPr>
          <p:cNvSpPr/>
          <p:nvPr/>
        </p:nvSpPr>
        <p:spPr>
          <a:xfrm>
            <a:off x="4509965" y="1071154"/>
            <a:ext cx="326333" cy="34789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Ellipse 32">
            <a:hlinkClick r:id="rId5" action="ppaction://hlinksldjump" tooltip="Shelsy"/>
          </p:cNvPr>
          <p:cNvSpPr/>
          <p:nvPr/>
        </p:nvSpPr>
        <p:spPr>
          <a:xfrm>
            <a:off x="1881052" y="2090057"/>
            <a:ext cx="229310" cy="287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Ellipse 33">
            <a:hlinkClick r:id="rId5" action="ppaction://hlinksldjump" tooltip="Iézahël"/>
          </p:cNvPr>
          <p:cNvSpPr/>
          <p:nvPr/>
        </p:nvSpPr>
        <p:spPr>
          <a:xfrm>
            <a:off x="2521131" y="1990497"/>
            <a:ext cx="287383" cy="40000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Ellipse 34">
            <a:hlinkClick r:id="rId5" action="ppaction://hlinksldjump" tooltip="Melissa"/>
          </p:cNvPr>
          <p:cNvSpPr/>
          <p:nvPr/>
        </p:nvSpPr>
        <p:spPr>
          <a:xfrm>
            <a:off x="3139650" y="1990497"/>
            <a:ext cx="178316" cy="2824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Ellipse 35">
            <a:hlinkClick r:id="rId5" action="ppaction://hlinksldjump" tooltip="Timothé"/>
          </p:cNvPr>
          <p:cNvSpPr/>
          <p:nvPr/>
        </p:nvSpPr>
        <p:spPr>
          <a:xfrm>
            <a:off x="3710114" y="2024530"/>
            <a:ext cx="352697" cy="41843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Ellipse 36">
            <a:hlinkClick r:id="rId5" action="ppaction://hlinksldjump" tooltip="Thomas"/>
          </p:cNvPr>
          <p:cNvSpPr/>
          <p:nvPr/>
        </p:nvSpPr>
        <p:spPr>
          <a:xfrm>
            <a:off x="4539131" y="2103120"/>
            <a:ext cx="297167" cy="3767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Ellipse 37"/>
          <p:cNvSpPr/>
          <p:nvPr/>
        </p:nvSpPr>
        <p:spPr>
          <a:xfrm>
            <a:off x="793691" y="2651760"/>
            <a:ext cx="391294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Ellipse 38"/>
          <p:cNvSpPr/>
          <p:nvPr/>
        </p:nvSpPr>
        <p:spPr>
          <a:xfrm>
            <a:off x="1567543" y="2651760"/>
            <a:ext cx="428164" cy="44413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Ellipse 39"/>
          <p:cNvSpPr/>
          <p:nvPr/>
        </p:nvSpPr>
        <p:spPr>
          <a:xfrm>
            <a:off x="2364377" y="2651760"/>
            <a:ext cx="444137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Ellipse 40"/>
          <p:cNvSpPr/>
          <p:nvPr/>
        </p:nvSpPr>
        <p:spPr>
          <a:xfrm>
            <a:off x="3017520" y="2651760"/>
            <a:ext cx="574766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Ellipse 41"/>
          <p:cNvSpPr/>
          <p:nvPr/>
        </p:nvSpPr>
        <p:spPr>
          <a:xfrm>
            <a:off x="3853543" y="2769326"/>
            <a:ext cx="378823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Ellipse 42"/>
          <p:cNvSpPr/>
          <p:nvPr/>
        </p:nvSpPr>
        <p:spPr>
          <a:xfrm>
            <a:off x="4539131" y="2600577"/>
            <a:ext cx="542320" cy="508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Ellipse 43"/>
          <p:cNvSpPr/>
          <p:nvPr/>
        </p:nvSpPr>
        <p:spPr>
          <a:xfrm>
            <a:off x="5799909" y="2651760"/>
            <a:ext cx="391885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Rectangle 50">
            <a:hlinkClick r:id="" action="ppaction://macro?name=Slide1.Wrong"/>
          </p:cNvPr>
          <p:cNvSpPr/>
          <p:nvPr/>
        </p:nvSpPr>
        <p:spPr>
          <a:xfrm>
            <a:off x="9260213" y="2989703"/>
            <a:ext cx="2345959" cy="497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Rectangle 51">
            <a:hlinkClick r:id="" action="ppaction://macro?name=Slide1.Wrong"/>
          </p:cNvPr>
          <p:cNvSpPr/>
          <p:nvPr/>
        </p:nvSpPr>
        <p:spPr>
          <a:xfrm>
            <a:off x="9260213" y="3479531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Rectangle 52">
            <a:hlinkClick r:id="" action="ppaction://macro?name=Slide1.Wrong"/>
          </p:cNvPr>
          <p:cNvSpPr/>
          <p:nvPr/>
        </p:nvSpPr>
        <p:spPr>
          <a:xfrm>
            <a:off x="9260213" y="3955986"/>
            <a:ext cx="2345960" cy="5898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4" name="Rectangle 53">
            <a:hlinkClick r:id="" action="ppaction://macro?name=Slide1.Wrong"/>
          </p:cNvPr>
          <p:cNvSpPr/>
          <p:nvPr/>
        </p:nvSpPr>
        <p:spPr>
          <a:xfrm>
            <a:off x="9260213" y="4545874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Rectangle 60">
            <a:hlinkClick r:id="" action="ppaction://macro?name=Slide1.Wrong"/>
          </p:cNvPr>
          <p:cNvSpPr/>
          <p:nvPr/>
        </p:nvSpPr>
        <p:spPr>
          <a:xfrm>
            <a:off x="9260212" y="5020660"/>
            <a:ext cx="2345960" cy="534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2" name="Rectangle 61">
            <a:hlinkClick r:id="" action="ppaction://macro?name=Slide1.Wrong"/>
          </p:cNvPr>
          <p:cNvSpPr/>
          <p:nvPr/>
        </p:nvSpPr>
        <p:spPr>
          <a:xfrm>
            <a:off x="6883963" y="34731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3" name="Rectangle 62">
            <a:hlinkClick r:id="" action="ppaction://macro?name=Slide1.Wrong"/>
          </p:cNvPr>
          <p:cNvSpPr/>
          <p:nvPr/>
        </p:nvSpPr>
        <p:spPr>
          <a:xfrm>
            <a:off x="6883963" y="29632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Rectangle 63">
            <a:hlinkClick r:id="" action="ppaction://macro?name=Slide1.Wrong"/>
          </p:cNvPr>
          <p:cNvSpPr/>
          <p:nvPr/>
        </p:nvSpPr>
        <p:spPr>
          <a:xfrm>
            <a:off x="6882838" y="3991934"/>
            <a:ext cx="2361138" cy="5405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Rectangle 64">
            <a:hlinkClick r:id="" action="ppaction://macro?name=Slide1.Wrong"/>
          </p:cNvPr>
          <p:cNvSpPr/>
          <p:nvPr/>
        </p:nvSpPr>
        <p:spPr>
          <a:xfrm>
            <a:off x="6885085" y="4511595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6" name="Rectangle 65">
            <a:hlinkClick r:id="" action="ppaction://macro?name=Slide1.Wrong"/>
          </p:cNvPr>
          <p:cNvSpPr/>
          <p:nvPr/>
        </p:nvSpPr>
        <p:spPr>
          <a:xfrm>
            <a:off x="6885086" y="5038513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1602311" y="-4630"/>
            <a:ext cx="3736920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400" dirty="0" err="1"/>
              <a:t>Guess</a:t>
            </a:r>
            <a:r>
              <a:rPr lang="fr-FR" sz="4400" dirty="0"/>
              <a:t> </a:t>
            </a:r>
            <a:r>
              <a:rPr lang="fr-FR" sz="4400" dirty="0" err="1"/>
              <a:t>Who</a:t>
            </a:r>
            <a:r>
              <a:rPr lang="fr-FR" sz="4400" dirty="0"/>
              <a:t> It </a:t>
            </a:r>
            <a:r>
              <a:rPr lang="fr-FR" sz="4400" dirty="0" smtClean="0"/>
              <a:t>Is</a:t>
            </a:r>
            <a:endParaRPr lang="fr-FR" sz="4400" dirty="0"/>
          </a:p>
        </p:txBody>
      </p:sp>
      <p:sp>
        <p:nvSpPr>
          <p:cNvPr id="5" name="ZoneTexte 4"/>
          <p:cNvSpPr txBox="1"/>
          <p:nvPr/>
        </p:nvSpPr>
        <p:spPr>
          <a:xfrm>
            <a:off x="8089443" y="210815"/>
            <a:ext cx="2313455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000" dirty="0" err="1" smtClean="0"/>
              <a:t>Guess</a:t>
            </a:r>
            <a:r>
              <a:rPr lang="fr-FR" sz="4000" dirty="0" smtClean="0"/>
              <a:t> </a:t>
            </a:r>
            <a:r>
              <a:rPr lang="fr-FR" sz="4000" dirty="0" smtClean="0"/>
              <a:t>N°6</a:t>
            </a:r>
            <a:endParaRPr lang="fr-FR" sz="4000" dirty="0"/>
          </a:p>
        </p:txBody>
      </p:sp>
      <p:sp>
        <p:nvSpPr>
          <p:cNvPr id="6" name="ZoneTexte 5"/>
          <p:cNvSpPr txBox="1"/>
          <p:nvPr/>
        </p:nvSpPr>
        <p:spPr>
          <a:xfrm>
            <a:off x="417884" y="5829954"/>
            <a:ext cx="610577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err="1" smtClean="0"/>
              <a:t>Listen</a:t>
            </a:r>
            <a:r>
              <a:rPr lang="fr-FR" dirty="0" smtClean="0"/>
              <a:t> to the audio and </a:t>
            </a:r>
            <a:r>
              <a:rPr lang="fr-FR" dirty="0" err="1" smtClean="0"/>
              <a:t>guess</a:t>
            </a:r>
            <a:r>
              <a:rPr lang="fr-FR" dirty="0" smtClean="0"/>
              <a:t> </a:t>
            </a:r>
            <a:r>
              <a:rPr lang="fr-FR" dirty="0" err="1" smtClean="0"/>
              <a:t>which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presenting</a:t>
            </a:r>
            <a:r>
              <a:rPr lang="fr-FR" dirty="0" smtClean="0"/>
              <a:t> </a:t>
            </a:r>
            <a:r>
              <a:rPr lang="fr-FR" dirty="0" err="1" smtClean="0"/>
              <a:t>itself</a:t>
            </a:r>
            <a:r>
              <a:rPr lang="fr-FR" dirty="0" smtClean="0"/>
              <a:t>.</a:t>
            </a:r>
          </a:p>
          <a:p>
            <a:r>
              <a:rPr lang="fr-FR" dirty="0" smtClean="0"/>
              <a:t>Hoover the mouse over the </a:t>
            </a:r>
            <a:r>
              <a:rPr lang="fr-FR" dirty="0" err="1" smtClean="0"/>
              <a:t>picture</a:t>
            </a:r>
            <a:r>
              <a:rPr lang="fr-FR" dirty="0" smtClean="0"/>
              <a:t> to </a:t>
            </a:r>
            <a:r>
              <a:rPr lang="fr-FR" dirty="0" err="1" smtClean="0"/>
              <a:t>see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name</a:t>
            </a:r>
            <a:r>
              <a:rPr lang="fr-FR" dirty="0" smtClean="0"/>
              <a:t>.</a:t>
            </a:r>
          </a:p>
          <a:p>
            <a:r>
              <a:rPr lang="fr-FR" dirty="0" err="1" smtClean="0"/>
              <a:t>Choose</a:t>
            </a:r>
            <a:r>
              <a:rPr lang="fr-FR" dirty="0" smtClean="0"/>
              <a:t> a </a:t>
            </a:r>
            <a:r>
              <a:rPr lang="fr-FR" dirty="0" err="1" smtClean="0"/>
              <a:t>name</a:t>
            </a:r>
            <a:r>
              <a:rPr lang="fr-FR" dirty="0" smtClean="0"/>
              <a:t> on the </a:t>
            </a:r>
            <a:r>
              <a:rPr lang="fr-FR" dirty="0" err="1" smtClean="0"/>
              <a:t>list</a:t>
            </a:r>
            <a:r>
              <a:rPr lang="fr-FR" dirty="0" smtClean="0"/>
              <a:t> by </a:t>
            </a:r>
            <a:r>
              <a:rPr lang="fr-FR" dirty="0" err="1" smtClean="0"/>
              <a:t>clicking</a:t>
            </a:r>
            <a:r>
              <a:rPr lang="fr-FR" dirty="0" smtClean="0"/>
              <a:t> on </a:t>
            </a:r>
            <a:r>
              <a:rPr lang="fr-FR" dirty="0" err="1" smtClean="0"/>
              <a:t>it</a:t>
            </a:r>
            <a:endParaRPr lang="fr-FR" dirty="0"/>
          </a:p>
        </p:txBody>
      </p:sp>
      <p:pic>
        <p:nvPicPr>
          <p:cNvPr id="4" name="Alizé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996572" y="6023743"/>
            <a:ext cx="609600" cy="609600"/>
          </a:xfrm>
          <a:prstGeom prst="rect">
            <a:avLst/>
          </a:prstGeom>
        </p:spPr>
      </p:pic>
      <p:sp>
        <p:nvSpPr>
          <p:cNvPr id="7" name="Rectangle 6">
            <a:hlinkClick r:id="" action="ppaction://macro?name=Slide1.Correct"/>
          </p:cNvPr>
          <p:cNvSpPr/>
          <p:nvPr/>
        </p:nvSpPr>
        <p:spPr>
          <a:xfrm>
            <a:off x="6882838" y="5555380"/>
            <a:ext cx="2376250" cy="4683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6868851" y="5573233"/>
            <a:ext cx="740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Alizée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37963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842860"/>
              </p:ext>
            </p:extLst>
          </p:nvPr>
        </p:nvGraphicFramePr>
        <p:xfrm>
          <a:off x="6885090" y="939244"/>
          <a:ext cx="4750250" cy="4616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475">
                  <a:extLst>
                    <a:ext uri="{9D8B030D-6E8A-4147-A177-3AD203B41FA5}">
                      <a16:colId xmlns:a16="http://schemas.microsoft.com/office/drawing/2014/main" val="889810541"/>
                    </a:ext>
                  </a:extLst>
                </a:gridCol>
                <a:gridCol w="2373775">
                  <a:extLst>
                    <a:ext uri="{9D8B030D-6E8A-4147-A177-3AD203B41FA5}">
                      <a16:colId xmlns:a16="http://schemas.microsoft.com/office/drawing/2014/main" val="59828579"/>
                    </a:ext>
                  </a:extLst>
                </a:gridCol>
              </a:tblGrid>
              <a:tr h="512904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Student 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7029331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744384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59486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098002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636129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1715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044289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638411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Kilian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3220909"/>
                  </a:ext>
                </a:extLst>
              </a:tr>
            </a:tbl>
          </a:graphicData>
        </a:graphic>
      </p:graphicFrame>
      <p:sp>
        <p:nvSpPr>
          <p:cNvPr id="21" name="Rectangle 20">
            <a:hlinkClick r:id="" action="ppaction://macro?name=Slide1.Wrong"/>
          </p:cNvPr>
          <p:cNvSpPr/>
          <p:nvPr/>
        </p:nvSpPr>
        <p:spPr>
          <a:xfrm>
            <a:off x="6868851" y="1432112"/>
            <a:ext cx="2375125" cy="5714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Wrong"/>
          </p:cNvPr>
          <p:cNvSpPr/>
          <p:nvPr/>
        </p:nvSpPr>
        <p:spPr>
          <a:xfrm>
            <a:off x="9260215" y="1419050"/>
            <a:ext cx="2345959" cy="5714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6885090" y="1990502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9260215" y="1990501"/>
            <a:ext cx="2345959" cy="5179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Correct"/>
          </p:cNvPr>
          <p:cNvSpPr/>
          <p:nvPr/>
        </p:nvSpPr>
        <p:spPr>
          <a:xfrm>
            <a:off x="6885090" y="2508494"/>
            <a:ext cx="2375125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9260213" y="2511068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7" name="Imag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67" y="939244"/>
            <a:ext cx="6320608" cy="4741817"/>
          </a:xfrm>
          <a:prstGeom prst="rect">
            <a:avLst/>
          </a:prstGeom>
        </p:spPr>
      </p:pic>
      <p:sp>
        <p:nvSpPr>
          <p:cNvPr id="28" name="Ellipse 27">
            <a:hlinkClick r:id="rId5" action="ppaction://hlinksldjump" tooltip="Marvyn"/>
          </p:cNvPr>
          <p:cNvSpPr/>
          <p:nvPr/>
        </p:nvSpPr>
        <p:spPr>
          <a:xfrm>
            <a:off x="1672046" y="1280160"/>
            <a:ext cx="300445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Ellipse 28">
            <a:hlinkClick r:id="rId5" action="ppaction://hlinksldjump" tooltip="Tomy"/>
          </p:cNvPr>
          <p:cNvSpPr/>
          <p:nvPr/>
        </p:nvSpPr>
        <p:spPr>
          <a:xfrm>
            <a:off x="2364377" y="1201783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Ellipse 29">
            <a:hlinkClick r:id="rId5" action="ppaction://hlinksldjump" tooltip="Jahlilas"/>
          </p:cNvPr>
          <p:cNvSpPr/>
          <p:nvPr/>
        </p:nvSpPr>
        <p:spPr>
          <a:xfrm>
            <a:off x="3174274" y="1188720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Ellipse 30">
            <a:hlinkClick r:id="rId5" action="ppaction://hlinksldjump" tooltip="Mariealice"/>
          </p:cNvPr>
          <p:cNvSpPr/>
          <p:nvPr/>
        </p:nvSpPr>
        <p:spPr>
          <a:xfrm>
            <a:off x="4026401" y="1201783"/>
            <a:ext cx="205965" cy="31350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Ellipse 31">
            <a:hlinkClick r:id="rId5" action="ppaction://hlinksldjump" tooltip="Caitlin"/>
          </p:cNvPr>
          <p:cNvSpPr/>
          <p:nvPr/>
        </p:nvSpPr>
        <p:spPr>
          <a:xfrm>
            <a:off x="4509965" y="1071154"/>
            <a:ext cx="326333" cy="34789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Ellipse 32">
            <a:hlinkClick r:id="rId5" action="ppaction://hlinksldjump" tooltip="Shelsy"/>
          </p:cNvPr>
          <p:cNvSpPr/>
          <p:nvPr/>
        </p:nvSpPr>
        <p:spPr>
          <a:xfrm>
            <a:off x="1881052" y="2090057"/>
            <a:ext cx="229310" cy="287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Ellipse 33">
            <a:hlinkClick r:id="rId5" action="ppaction://hlinksldjump" tooltip="Iézahël"/>
          </p:cNvPr>
          <p:cNvSpPr/>
          <p:nvPr/>
        </p:nvSpPr>
        <p:spPr>
          <a:xfrm>
            <a:off x="2521131" y="1990497"/>
            <a:ext cx="287383" cy="40000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Ellipse 34">
            <a:hlinkClick r:id="rId5" action="ppaction://hlinksldjump" tooltip="Melissa"/>
          </p:cNvPr>
          <p:cNvSpPr/>
          <p:nvPr/>
        </p:nvSpPr>
        <p:spPr>
          <a:xfrm>
            <a:off x="3139650" y="1990497"/>
            <a:ext cx="178316" cy="2824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Ellipse 35">
            <a:hlinkClick r:id="rId5" action="ppaction://hlinksldjump" tooltip="Timothé"/>
          </p:cNvPr>
          <p:cNvSpPr/>
          <p:nvPr/>
        </p:nvSpPr>
        <p:spPr>
          <a:xfrm>
            <a:off x="3710114" y="2024530"/>
            <a:ext cx="352697" cy="41843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Ellipse 36">
            <a:hlinkClick r:id="rId5" action="ppaction://hlinksldjump" tooltip="Thomas"/>
          </p:cNvPr>
          <p:cNvSpPr/>
          <p:nvPr/>
        </p:nvSpPr>
        <p:spPr>
          <a:xfrm>
            <a:off x="4539131" y="2103120"/>
            <a:ext cx="297167" cy="3767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Ellipse 37"/>
          <p:cNvSpPr/>
          <p:nvPr/>
        </p:nvSpPr>
        <p:spPr>
          <a:xfrm>
            <a:off x="793691" y="2651760"/>
            <a:ext cx="391294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Ellipse 38"/>
          <p:cNvSpPr/>
          <p:nvPr/>
        </p:nvSpPr>
        <p:spPr>
          <a:xfrm>
            <a:off x="1567543" y="2651760"/>
            <a:ext cx="428164" cy="44413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Ellipse 39"/>
          <p:cNvSpPr/>
          <p:nvPr/>
        </p:nvSpPr>
        <p:spPr>
          <a:xfrm>
            <a:off x="2364377" y="2651760"/>
            <a:ext cx="444137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Ellipse 40"/>
          <p:cNvSpPr/>
          <p:nvPr/>
        </p:nvSpPr>
        <p:spPr>
          <a:xfrm>
            <a:off x="3017520" y="2651760"/>
            <a:ext cx="574766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Ellipse 41"/>
          <p:cNvSpPr/>
          <p:nvPr/>
        </p:nvSpPr>
        <p:spPr>
          <a:xfrm>
            <a:off x="3853543" y="2769326"/>
            <a:ext cx="378823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Ellipse 42"/>
          <p:cNvSpPr/>
          <p:nvPr/>
        </p:nvSpPr>
        <p:spPr>
          <a:xfrm>
            <a:off x="4539131" y="2600577"/>
            <a:ext cx="542320" cy="508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Ellipse 43"/>
          <p:cNvSpPr/>
          <p:nvPr/>
        </p:nvSpPr>
        <p:spPr>
          <a:xfrm>
            <a:off x="5799909" y="2651760"/>
            <a:ext cx="391885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Rectangle 50">
            <a:hlinkClick r:id="" action="ppaction://macro?name=Slide1.Wrong"/>
          </p:cNvPr>
          <p:cNvSpPr/>
          <p:nvPr/>
        </p:nvSpPr>
        <p:spPr>
          <a:xfrm>
            <a:off x="9260213" y="2989703"/>
            <a:ext cx="2345959" cy="497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Rectangle 51">
            <a:hlinkClick r:id="" action="ppaction://macro?name=Slide1.Wrong"/>
          </p:cNvPr>
          <p:cNvSpPr/>
          <p:nvPr/>
        </p:nvSpPr>
        <p:spPr>
          <a:xfrm>
            <a:off x="9260213" y="3479531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Rectangle 52">
            <a:hlinkClick r:id="" action="ppaction://macro?name=Slide1.Wrong"/>
          </p:cNvPr>
          <p:cNvSpPr/>
          <p:nvPr/>
        </p:nvSpPr>
        <p:spPr>
          <a:xfrm>
            <a:off x="9260213" y="3955986"/>
            <a:ext cx="2345960" cy="5898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4" name="Rectangle 53">
            <a:hlinkClick r:id="" action="ppaction://macro?name=Slide1.Wrong"/>
          </p:cNvPr>
          <p:cNvSpPr/>
          <p:nvPr/>
        </p:nvSpPr>
        <p:spPr>
          <a:xfrm>
            <a:off x="9260213" y="4545874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Rectangle 60">
            <a:hlinkClick r:id="" action="ppaction://macro?name=Slide1.Wrong"/>
          </p:cNvPr>
          <p:cNvSpPr/>
          <p:nvPr/>
        </p:nvSpPr>
        <p:spPr>
          <a:xfrm>
            <a:off x="9260212" y="5020660"/>
            <a:ext cx="2345960" cy="534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2" name="Rectangle 61">
            <a:hlinkClick r:id="" action="ppaction://macro?name=Slide1.Wrong"/>
          </p:cNvPr>
          <p:cNvSpPr/>
          <p:nvPr/>
        </p:nvSpPr>
        <p:spPr>
          <a:xfrm>
            <a:off x="6883963" y="34731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3" name="Rectangle 62">
            <a:hlinkClick r:id="" action="ppaction://macro?name=Slide1.Wrong"/>
          </p:cNvPr>
          <p:cNvSpPr/>
          <p:nvPr/>
        </p:nvSpPr>
        <p:spPr>
          <a:xfrm>
            <a:off x="6883963" y="29632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Rectangle 63">
            <a:hlinkClick r:id="" action="ppaction://macro?name=Slide1.Wrong"/>
          </p:cNvPr>
          <p:cNvSpPr/>
          <p:nvPr/>
        </p:nvSpPr>
        <p:spPr>
          <a:xfrm>
            <a:off x="6882838" y="3991934"/>
            <a:ext cx="2361138" cy="5405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Rectangle 64">
            <a:hlinkClick r:id="" action="ppaction://macro?name=Slide1.Wrong"/>
          </p:cNvPr>
          <p:cNvSpPr/>
          <p:nvPr/>
        </p:nvSpPr>
        <p:spPr>
          <a:xfrm>
            <a:off x="6885085" y="4511595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6" name="Rectangle 65">
            <a:hlinkClick r:id="" action="ppaction://macro?name=Slide1.Wrong"/>
          </p:cNvPr>
          <p:cNvSpPr/>
          <p:nvPr/>
        </p:nvSpPr>
        <p:spPr>
          <a:xfrm>
            <a:off x="6885086" y="5038513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1602311" y="-4630"/>
            <a:ext cx="3736920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400" dirty="0" err="1"/>
              <a:t>Guess</a:t>
            </a:r>
            <a:r>
              <a:rPr lang="fr-FR" sz="4400" dirty="0"/>
              <a:t> </a:t>
            </a:r>
            <a:r>
              <a:rPr lang="fr-FR" sz="4400" dirty="0" err="1"/>
              <a:t>Who</a:t>
            </a:r>
            <a:r>
              <a:rPr lang="fr-FR" sz="4400" dirty="0"/>
              <a:t> It </a:t>
            </a:r>
            <a:r>
              <a:rPr lang="fr-FR" sz="4400" dirty="0" smtClean="0"/>
              <a:t>Is</a:t>
            </a:r>
            <a:endParaRPr lang="fr-FR" sz="4400" dirty="0"/>
          </a:p>
        </p:txBody>
      </p:sp>
      <p:sp>
        <p:nvSpPr>
          <p:cNvPr id="5" name="ZoneTexte 4"/>
          <p:cNvSpPr txBox="1"/>
          <p:nvPr/>
        </p:nvSpPr>
        <p:spPr>
          <a:xfrm>
            <a:off x="8089443" y="210815"/>
            <a:ext cx="2313455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000" dirty="0" err="1" smtClean="0"/>
              <a:t>Guess</a:t>
            </a:r>
            <a:r>
              <a:rPr lang="fr-FR" sz="4000" dirty="0" smtClean="0"/>
              <a:t> </a:t>
            </a:r>
            <a:r>
              <a:rPr lang="fr-FR" sz="4000" dirty="0" smtClean="0"/>
              <a:t>N°7</a:t>
            </a:r>
            <a:endParaRPr lang="fr-FR" sz="4000" dirty="0"/>
          </a:p>
        </p:txBody>
      </p:sp>
      <p:sp>
        <p:nvSpPr>
          <p:cNvPr id="6" name="ZoneTexte 5"/>
          <p:cNvSpPr txBox="1"/>
          <p:nvPr/>
        </p:nvSpPr>
        <p:spPr>
          <a:xfrm>
            <a:off x="417884" y="5829954"/>
            <a:ext cx="610577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err="1" smtClean="0"/>
              <a:t>Listen</a:t>
            </a:r>
            <a:r>
              <a:rPr lang="fr-FR" dirty="0" smtClean="0"/>
              <a:t> to the audio and </a:t>
            </a:r>
            <a:r>
              <a:rPr lang="fr-FR" dirty="0" err="1" smtClean="0"/>
              <a:t>guess</a:t>
            </a:r>
            <a:r>
              <a:rPr lang="fr-FR" dirty="0" smtClean="0"/>
              <a:t> </a:t>
            </a:r>
            <a:r>
              <a:rPr lang="fr-FR" dirty="0" err="1" smtClean="0"/>
              <a:t>which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presenting</a:t>
            </a:r>
            <a:r>
              <a:rPr lang="fr-FR" dirty="0" smtClean="0"/>
              <a:t> </a:t>
            </a:r>
            <a:r>
              <a:rPr lang="fr-FR" dirty="0" err="1" smtClean="0"/>
              <a:t>itself</a:t>
            </a:r>
            <a:r>
              <a:rPr lang="fr-FR" dirty="0" smtClean="0"/>
              <a:t>.</a:t>
            </a:r>
          </a:p>
          <a:p>
            <a:r>
              <a:rPr lang="fr-FR" dirty="0" smtClean="0"/>
              <a:t>Hoover the mouse over the </a:t>
            </a:r>
            <a:r>
              <a:rPr lang="fr-FR" dirty="0" err="1" smtClean="0"/>
              <a:t>picture</a:t>
            </a:r>
            <a:r>
              <a:rPr lang="fr-FR" dirty="0" smtClean="0"/>
              <a:t> to </a:t>
            </a:r>
            <a:r>
              <a:rPr lang="fr-FR" dirty="0" err="1" smtClean="0"/>
              <a:t>see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name</a:t>
            </a:r>
            <a:r>
              <a:rPr lang="fr-FR" dirty="0" smtClean="0"/>
              <a:t>.</a:t>
            </a:r>
          </a:p>
          <a:p>
            <a:r>
              <a:rPr lang="fr-FR" dirty="0" err="1" smtClean="0"/>
              <a:t>Choose</a:t>
            </a:r>
            <a:r>
              <a:rPr lang="fr-FR" dirty="0" smtClean="0"/>
              <a:t> a </a:t>
            </a:r>
            <a:r>
              <a:rPr lang="fr-FR" dirty="0" err="1" smtClean="0"/>
              <a:t>name</a:t>
            </a:r>
            <a:r>
              <a:rPr lang="fr-FR" dirty="0" smtClean="0"/>
              <a:t> on the </a:t>
            </a:r>
            <a:r>
              <a:rPr lang="fr-FR" dirty="0" err="1" smtClean="0"/>
              <a:t>list</a:t>
            </a:r>
            <a:r>
              <a:rPr lang="fr-FR" dirty="0" smtClean="0"/>
              <a:t> by </a:t>
            </a:r>
            <a:r>
              <a:rPr lang="fr-FR" dirty="0" err="1" smtClean="0"/>
              <a:t>clicking</a:t>
            </a:r>
            <a:r>
              <a:rPr lang="fr-FR" dirty="0" smtClean="0"/>
              <a:t> on </a:t>
            </a:r>
            <a:r>
              <a:rPr lang="fr-FR" dirty="0" err="1" smtClean="0"/>
              <a:t>it</a:t>
            </a:r>
            <a:endParaRPr lang="fr-FR" dirty="0"/>
          </a:p>
        </p:txBody>
      </p:sp>
      <p:pic>
        <p:nvPicPr>
          <p:cNvPr id="4" name="audio Caitli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996572" y="58970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766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74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842860"/>
              </p:ext>
            </p:extLst>
          </p:nvPr>
        </p:nvGraphicFramePr>
        <p:xfrm>
          <a:off x="6885090" y="939244"/>
          <a:ext cx="4750250" cy="4616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475">
                  <a:extLst>
                    <a:ext uri="{9D8B030D-6E8A-4147-A177-3AD203B41FA5}">
                      <a16:colId xmlns:a16="http://schemas.microsoft.com/office/drawing/2014/main" val="889810541"/>
                    </a:ext>
                  </a:extLst>
                </a:gridCol>
                <a:gridCol w="2373775">
                  <a:extLst>
                    <a:ext uri="{9D8B030D-6E8A-4147-A177-3AD203B41FA5}">
                      <a16:colId xmlns:a16="http://schemas.microsoft.com/office/drawing/2014/main" val="59828579"/>
                    </a:ext>
                  </a:extLst>
                </a:gridCol>
              </a:tblGrid>
              <a:tr h="512904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Student 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7029331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744384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59486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098002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636129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1715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044289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638411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Kilian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3220909"/>
                  </a:ext>
                </a:extLst>
              </a:tr>
            </a:tbl>
          </a:graphicData>
        </a:graphic>
      </p:graphicFrame>
      <p:sp>
        <p:nvSpPr>
          <p:cNvPr id="21" name="Rectangle 20">
            <a:hlinkClick r:id="" action="ppaction://macro?name=Slide1.Wrong"/>
          </p:cNvPr>
          <p:cNvSpPr/>
          <p:nvPr/>
        </p:nvSpPr>
        <p:spPr>
          <a:xfrm>
            <a:off x="6868851" y="1432112"/>
            <a:ext cx="2375125" cy="5714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Wrong"/>
          </p:cNvPr>
          <p:cNvSpPr/>
          <p:nvPr/>
        </p:nvSpPr>
        <p:spPr>
          <a:xfrm>
            <a:off x="9260215" y="1419050"/>
            <a:ext cx="2345959" cy="5714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6885090" y="1990502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9260215" y="1990501"/>
            <a:ext cx="2345959" cy="5179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6885090" y="2508494"/>
            <a:ext cx="2375125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9260213" y="2511068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7" name="Imag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67" y="939244"/>
            <a:ext cx="6320608" cy="4741817"/>
          </a:xfrm>
          <a:prstGeom prst="rect">
            <a:avLst/>
          </a:prstGeom>
        </p:spPr>
      </p:pic>
      <p:sp>
        <p:nvSpPr>
          <p:cNvPr id="28" name="Ellipse 27">
            <a:hlinkClick r:id="rId5" action="ppaction://hlinksldjump" tooltip="Marvyn"/>
          </p:cNvPr>
          <p:cNvSpPr/>
          <p:nvPr/>
        </p:nvSpPr>
        <p:spPr>
          <a:xfrm>
            <a:off x="1672046" y="1280160"/>
            <a:ext cx="300445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Ellipse 28">
            <a:hlinkClick r:id="rId5" action="ppaction://hlinksldjump" tooltip="Tomy"/>
          </p:cNvPr>
          <p:cNvSpPr/>
          <p:nvPr/>
        </p:nvSpPr>
        <p:spPr>
          <a:xfrm>
            <a:off x="2364377" y="1201783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Ellipse 29">
            <a:hlinkClick r:id="rId5" action="ppaction://hlinksldjump" tooltip="Jahlilas"/>
          </p:cNvPr>
          <p:cNvSpPr/>
          <p:nvPr/>
        </p:nvSpPr>
        <p:spPr>
          <a:xfrm>
            <a:off x="3174274" y="1188720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Ellipse 30">
            <a:hlinkClick r:id="rId5" action="ppaction://hlinksldjump" tooltip="Mariealice"/>
          </p:cNvPr>
          <p:cNvSpPr/>
          <p:nvPr/>
        </p:nvSpPr>
        <p:spPr>
          <a:xfrm>
            <a:off x="4026401" y="1201783"/>
            <a:ext cx="205965" cy="31350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Ellipse 31">
            <a:hlinkClick r:id="rId5" action="ppaction://hlinksldjump" tooltip="Caitlin"/>
          </p:cNvPr>
          <p:cNvSpPr/>
          <p:nvPr/>
        </p:nvSpPr>
        <p:spPr>
          <a:xfrm>
            <a:off x="4509965" y="1071154"/>
            <a:ext cx="326333" cy="34789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Ellipse 32">
            <a:hlinkClick r:id="rId5" action="ppaction://hlinksldjump" tooltip="Shelsy"/>
          </p:cNvPr>
          <p:cNvSpPr/>
          <p:nvPr/>
        </p:nvSpPr>
        <p:spPr>
          <a:xfrm>
            <a:off x="1881052" y="2090057"/>
            <a:ext cx="229310" cy="287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Ellipse 33">
            <a:hlinkClick r:id="rId5" action="ppaction://hlinksldjump" tooltip="Iézahël"/>
          </p:cNvPr>
          <p:cNvSpPr/>
          <p:nvPr/>
        </p:nvSpPr>
        <p:spPr>
          <a:xfrm>
            <a:off x="2521131" y="1990497"/>
            <a:ext cx="287383" cy="40000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Ellipse 34">
            <a:hlinkClick r:id="rId5" action="ppaction://hlinksldjump" tooltip="Melissa"/>
          </p:cNvPr>
          <p:cNvSpPr/>
          <p:nvPr/>
        </p:nvSpPr>
        <p:spPr>
          <a:xfrm>
            <a:off x="3139650" y="1990497"/>
            <a:ext cx="178316" cy="2824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Ellipse 35">
            <a:hlinkClick r:id="rId5" action="ppaction://hlinksldjump" tooltip="Timothé"/>
          </p:cNvPr>
          <p:cNvSpPr/>
          <p:nvPr/>
        </p:nvSpPr>
        <p:spPr>
          <a:xfrm>
            <a:off x="3710114" y="2024530"/>
            <a:ext cx="352697" cy="41843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Ellipse 36">
            <a:hlinkClick r:id="rId5" action="ppaction://hlinksldjump" tooltip="Thomas"/>
          </p:cNvPr>
          <p:cNvSpPr/>
          <p:nvPr/>
        </p:nvSpPr>
        <p:spPr>
          <a:xfrm>
            <a:off x="4539131" y="2103120"/>
            <a:ext cx="297167" cy="3767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Ellipse 37"/>
          <p:cNvSpPr/>
          <p:nvPr/>
        </p:nvSpPr>
        <p:spPr>
          <a:xfrm>
            <a:off x="793691" y="2651760"/>
            <a:ext cx="391294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Ellipse 38"/>
          <p:cNvSpPr/>
          <p:nvPr/>
        </p:nvSpPr>
        <p:spPr>
          <a:xfrm>
            <a:off x="1567543" y="2651760"/>
            <a:ext cx="428164" cy="44413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Ellipse 39"/>
          <p:cNvSpPr/>
          <p:nvPr/>
        </p:nvSpPr>
        <p:spPr>
          <a:xfrm>
            <a:off x="2364377" y="2651760"/>
            <a:ext cx="444137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Ellipse 40"/>
          <p:cNvSpPr/>
          <p:nvPr/>
        </p:nvSpPr>
        <p:spPr>
          <a:xfrm>
            <a:off x="3017520" y="2651760"/>
            <a:ext cx="574766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Ellipse 41"/>
          <p:cNvSpPr/>
          <p:nvPr/>
        </p:nvSpPr>
        <p:spPr>
          <a:xfrm>
            <a:off x="3853543" y="2769326"/>
            <a:ext cx="378823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Ellipse 42"/>
          <p:cNvSpPr/>
          <p:nvPr/>
        </p:nvSpPr>
        <p:spPr>
          <a:xfrm>
            <a:off x="4539131" y="2600577"/>
            <a:ext cx="542320" cy="508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Ellipse 43"/>
          <p:cNvSpPr/>
          <p:nvPr/>
        </p:nvSpPr>
        <p:spPr>
          <a:xfrm>
            <a:off x="5799909" y="2651760"/>
            <a:ext cx="391885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Rectangle 50">
            <a:hlinkClick r:id="" action="ppaction://macro?name=Slide1.Wrong"/>
          </p:cNvPr>
          <p:cNvSpPr/>
          <p:nvPr/>
        </p:nvSpPr>
        <p:spPr>
          <a:xfrm>
            <a:off x="9260213" y="2989703"/>
            <a:ext cx="2345959" cy="497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Rectangle 51">
            <a:hlinkClick r:id="" action="ppaction://macro?name=Slide1.Wrong"/>
          </p:cNvPr>
          <p:cNvSpPr/>
          <p:nvPr/>
        </p:nvSpPr>
        <p:spPr>
          <a:xfrm>
            <a:off x="9260213" y="3479531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Rectangle 52">
            <a:hlinkClick r:id="" action="ppaction://macro?name=Slide1.Wrong"/>
          </p:cNvPr>
          <p:cNvSpPr/>
          <p:nvPr/>
        </p:nvSpPr>
        <p:spPr>
          <a:xfrm>
            <a:off x="9260213" y="3955986"/>
            <a:ext cx="2345960" cy="5898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4" name="Rectangle 53">
            <a:hlinkClick r:id="" action="ppaction://macro?name=Slide1.Correct"/>
          </p:cNvPr>
          <p:cNvSpPr/>
          <p:nvPr/>
        </p:nvSpPr>
        <p:spPr>
          <a:xfrm>
            <a:off x="9260213" y="4545874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Rectangle 60">
            <a:hlinkClick r:id="" action="ppaction://macro?name=Slide1.Wrong"/>
          </p:cNvPr>
          <p:cNvSpPr/>
          <p:nvPr/>
        </p:nvSpPr>
        <p:spPr>
          <a:xfrm>
            <a:off x="9260212" y="5020660"/>
            <a:ext cx="2345960" cy="534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2" name="Rectangle 61">
            <a:hlinkClick r:id="" action="ppaction://macro?name=Slide1.Wrong"/>
          </p:cNvPr>
          <p:cNvSpPr/>
          <p:nvPr/>
        </p:nvSpPr>
        <p:spPr>
          <a:xfrm>
            <a:off x="6883963" y="34731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3" name="Rectangle 62">
            <a:hlinkClick r:id="" action="ppaction://macro?name=Slide1.Wrong"/>
          </p:cNvPr>
          <p:cNvSpPr/>
          <p:nvPr/>
        </p:nvSpPr>
        <p:spPr>
          <a:xfrm>
            <a:off x="6883963" y="29632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Rectangle 63">
            <a:hlinkClick r:id="" action="ppaction://macro?name=Slide1.Wrong"/>
          </p:cNvPr>
          <p:cNvSpPr/>
          <p:nvPr/>
        </p:nvSpPr>
        <p:spPr>
          <a:xfrm>
            <a:off x="6882838" y="3991934"/>
            <a:ext cx="2361138" cy="5405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Rectangle 64">
            <a:hlinkClick r:id="" action="ppaction://macro?name=Slide1.Wrong"/>
          </p:cNvPr>
          <p:cNvSpPr/>
          <p:nvPr/>
        </p:nvSpPr>
        <p:spPr>
          <a:xfrm>
            <a:off x="6885085" y="4511595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6" name="Rectangle 65">
            <a:hlinkClick r:id="" action="ppaction://macro?name=Slide1.Wrong"/>
          </p:cNvPr>
          <p:cNvSpPr/>
          <p:nvPr/>
        </p:nvSpPr>
        <p:spPr>
          <a:xfrm>
            <a:off x="6885086" y="5038513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1602311" y="-4630"/>
            <a:ext cx="3736920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400" dirty="0" err="1"/>
              <a:t>Guess</a:t>
            </a:r>
            <a:r>
              <a:rPr lang="fr-FR" sz="4400" dirty="0"/>
              <a:t> </a:t>
            </a:r>
            <a:r>
              <a:rPr lang="fr-FR" sz="4400" dirty="0" err="1"/>
              <a:t>Who</a:t>
            </a:r>
            <a:r>
              <a:rPr lang="fr-FR" sz="4400" dirty="0"/>
              <a:t> It </a:t>
            </a:r>
            <a:r>
              <a:rPr lang="fr-FR" sz="4400" dirty="0" smtClean="0"/>
              <a:t>Is</a:t>
            </a:r>
            <a:endParaRPr lang="fr-FR" sz="4400" dirty="0"/>
          </a:p>
        </p:txBody>
      </p:sp>
      <p:sp>
        <p:nvSpPr>
          <p:cNvPr id="5" name="ZoneTexte 4"/>
          <p:cNvSpPr txBox="1"/>
          <p:nvPr/>
        </p:nvSpPr>
        <p:spPr>
          <a:xfrm>
            <a:off x="8089443" y="210815"/>
            <a:ext cx="2313455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000" dirty="0" err="1" smtClean="0"/>
              <a:t>Guess</a:t>
            </a:r>
            <a:r>
              <a:rPr lang="fr-FR" sz="4000" dirty="0" smtClean="0"/>
              <a:t> </a:t>
            </a:r>
            <a:r>
              <a:rPr lang="fr-FR" sz="4000" dirty="0" smtClean="0"/>
              <a:t>N°8</a:t>
            </a:r>
            <a:endParaRPr lang="fr-FR" sz="4000" dirty="0"/>
          </a:p>
        </p:txBody>
      </p:sp>
      <p:sp>
        <p:nvSpPr>
          <p:cNvPr id="6" name="ZoneTexte 5"/>
          <p:cNvSpPr txBox="1"/>
          <p:nvPr/>
        </p:nvSpPr>
        <p:spPr>
          <a:xfrm>
            <a:off x="417884" y="5829954"/>
            <a:ext cx="610577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err="1" smtClean="0"/>
              <a:t>Listen</a:t>
            </a:r>
            <a:r>
              <a:rPr lang="fr-FR" dirty="0" smtClean="0"/>
              <a:t> to the audio and </a:t>
            </a:r>
            <a:r>
              <a:rPr lang="fr-FR" dirty="0" err="1" smtClean="0"/>
              <a:t>guess</a:t>
            </a:r>
            <a:r>
              <a:rPr lang="fr-FR" dirty="0" smtClean="0"/>
              <a:t> </a:t>
            </a:r>
            <a:r>
              <a:rPr lang="fr-FR" dirty="0" err="1" smtClean="0"/>
              <a:t>which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presenting</a:t>
            </a:r>
            <a:r>
              <a:rPr lang="fr-FR" dirty="0" smtClean="0"/>
              <a:t> </a:t>
            </a:r>
            <a:r>
              <a:rPr lang="fr-FR" dirty="0" err="1" smtClean="0"/>
              <a:t>itself</a:t>
            </a:r>
            <a:r>
              <a:rPr lang="fr-FR" dirty="0" smtClean="0"/>
              <a:t>.</a:t>
            </a:r>
          </a:p>
          <a:p>
            <a:r>
              <a:rPr lang="fr-FR" dirty="0" smtClean="0"/>
              <a:t>Hoover the mouse over the </a:t>
            </a:r>
            <a:r>
              <a:rPr lang="fr-FR" dirty="0" err="1" smtClean="0"/>
              <a:t>picture</a:t>
            </a:r>
            <a:r>
              <a:rPr lang="fr-FR" dirty="0" smtClean="0"/>
              <a:t> to </a:t>
            </a:r>
            <a:r>
              <a:rPr lang="fr-FR" dirty="0" err="1" smtClean="0"/>
              <a:t>see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name</a:t>
            </a:r>
            <a:r>
              <a:rPr lang="fr-FR" dirty="0" smtClean="0"/>
              <a:t>.</a:t>
            </a:r>
          </a:p>
          <a:p>
            <a:r>
              <a:rPr lang="fr-FR" dirty="0" err="1" smtClean="0"/>
              <a:t>Choose</a:t>
            </a:r>
            <a:r>
              <a:rPr lang="fr-FR" dirty="0" smtClean="0"/>
              <a:t> a </a:t>
            </a:r>
            <a:r>
              <a:rPr lang="fr-FR" dirty="0" err="1" smtClean="0"/>
              <a:t>name</a:t>
            </a:r>
            <a:r>
              <a:rPr lang="fr-FR" dirty="0" smtClean="0"/>
              <a:t> on the </a:t>
            </a:r>
            <a:r>
              <a:rPr lang="fr-FR" dirty="0" err="1" smtClean="0"/>
              <a:t>list</a:t>
            </a:r>
            <a:r>
              <a:rPr lang="fr-FR" dirty="0" smtClean="0"/>
              <a:t> by </a:t>
            </a:r>
            <a:r>
              <a:rPr lang="fr-FR" dirty="0" err="1" smtClean="0"/>
              <a:t>clicking</a:t>
            </a:r>
            <a:r>
              <a:rPr lang="fr-FR" dirty="0" smtClean="0"/>
              <a:t> on </a:t>
            </a:r>
            <a:r>
              <a:rPr lang="fr-FR" dirty="0" err="1" smtClean="0"/>
              <a:t>it</a:t>
            </a:r>
            <a:endParaRPr lang="fr-FR" dirty="0"/>
          </a:p>
        </p:txBody>
      </p:sp>
      <p:pic>
        <p:nvPicPr>
          <p:cNvPr id="4" name="Audio-Cassandr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25740" y="59317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912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69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842860"/>
              </p:ext>
            </p:extLst>
          </p:nvPr>
        </p:nvGraphicFramePr>
        <p:xfrm>
          <a:off x="6885090" y="939244"/>
          <a:ext cx="4750250" cy="4616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475">
                  <a:extLst>
                    <a:ext uri="{9D8B030D-6E8A-4147-A177-3AD203B41FA5}">
                      <a16:colId xmlns:a16="http://schemas.microsoft.com/office/drawing/2014/main" val="889810541"/>
                    </a:ext>
                  </a:extLst>
                </a:gridCol>
                <a:gridCol w="2373775">
                  <a:extLst>
                    <a:ext uri="{9D8B030D-6E8A-4147-A177-3AD203B41FA5}">
                      <a16:colId xmlns:a16="http://schemas.microsoft.com/office/drawing/2014/main" val="59828579"/>
                    </a:ext>
                  </a:extLst>
                </a:gridCol>
              </a:tblGrid>
              <a:tr h="512904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Student 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7029331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744384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59486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098002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636129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1715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044289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638411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Kilian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3220909"/>
                  </a:ext>
                </a:extLst>
              </a:tr>
            </a:tbl>
          </a:graphicData>
        </a:graphic>
      </p:graphicFrame>
      <p:sp>
        <p:nvSpPr>
          <p:cNvPr id="21" name="Rectangle 20">
            <a:hlinkClick r:id="" action="ppaction://macro?name=Slide1.Wrong"/>
          </p:cNvPr>
          <p:cNvSpPr/>
          <p:nvPr/>
        </p:nvSpPr>
        <p:spPr>
          <a:xfrm>
            <a:off x="6868851" y="1432112"/>
            <a:ext cx="2375125" cy="5714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Wrong"/>
          </p:cNvPr>
          <p:cNvSpPr/>
          <p:nvPr/>
        </p:nvSpPr>
        <p:spPr>
          <a:xfrm>
            <a:off x="9260215" y="1419050"/>
            <a:ext cx="2345959" cy="5714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6885090" y="1990502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9260215" y="1990501"/>
            <a:ext cx="2345959" cy="5179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6885090" y="2508494"/>
            <a:ext cx="2375125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9260213" y="2511068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7" name="Imag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67" y="939244"/>
            <a:ext cx="6320608" cy="4741817"/>
          </a:xfrm>
          <a:prstGeom prst="rect">
            <a:avLst/>
          </a:prstGeom>
        </p:spPr>
      </p:pic>
      <p:sp>
        <p:nvSpPr>
          <p:cNvPr id="28" name="Ellipse 27">
            <a:hlinkClick r:id="rId5" action="ppaction://hlinksldjump" tooltip="Marvyn"/>
          </p:cNvPr>
          <p:cNvSpPr/>
          <p:nvPr/>
        </p:nvSpPr>
        <p:spPr>
          <a:xfrm>
            <a:off x="1672046" y="1280160"/>
            <a:ext cx="300445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Ellipse 28">
            <a:hlinkClick r:id="rId5" action="ppaction://hlinksldjump" tooltip="Tomy"/>
          </p:cNvPr>
          <p:cNvSpPr/>
          <p:nvPr/>
        </p:nvSpPr>
        <p:spPr>
          <a:xfrm>
            <a:off x="2364377" y="1201783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Ellipse 29">
            <a:hlinkClick r:id="rId5" action="ppaction://hlinksldjump" tooltip="Jahlilas"/>
          </p:cNvPr>
          <p:cNvSpPr/>
          <p:nvPr/>
        </p:nvSpPr>
        <p:spPr>
          <a:xfrm>
            <a:off x="3174274" y="1188720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Ellipse 30">
            <a:hlinkClick r:id="rId5" action="ppaction://hlinksldjump" tooltip="Mariealice"/>
          </p:cNvPr>
          <p:cNvSpPr/>
          <p:nvPr/>
        </p:nvSpPr>
        <p:spPr>
          <a:xfrm>
            <a:off x="4026401" y="1201783"/>
            <a:ext cx="205965" cy="31350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Ellipse 31">
            <a:hlinkClick r:id="rId5" action="ppaction://hlinksldjump" tooltip="Caitlin"/>
          </p:cNvPr>
          <p:cNvSpPr/>
          <p:nvPr/>
        </p:nvSpPr>
        <p:spPr>
          <a:xfrm>
            <a:off x="4509965" y="1071154"/>
            <a:ext cx="326333" cy="34789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Ellipse 32">
            <a:hlinkClick r:id="rId5" action="ppaction://hlinksldjump" tooltip="Shelsy"/>
          </p:cNvPr>
          <p:cNvSpPr/>
          <p:nvPr/>
        </p:nvSpPr>
        <p:spPr>
          <a:xfrm>
            <a:off x="1881052" y="2090057"/>
            <a:ext cx="229310" cy="287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Ellipse 33">
            <a:hlinkClick r:id="rId5" action="ppaction://hlinksldjump" tooltip="Iézahël"/>
          </p:cNvPr>
          <p:cNvSpPr/>
          <p:nvPr/>
        </p:nvSpPr>
        <p:spPr>
          <a:xfrm>
            <a:off x="2521131" y="1990497"/>
            <a:ext cx="287383" cy="40000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Ellipse 34">
            <a:hlinkClick r:id="rId5" action="ppaction://hlinksldjump" tooltip="Melissa"/>
          </p:cNvPr>
          <p:cNvSpPr/>
          <p:nvPr/>
        </p:nvSpPr>
        <p:spPr>
          <a:xfrm>
            <a:off x="3139650" y="1990497"/>
            <a:ext cx="178316" cy="2824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Ellipse 35">
            <a:hlinkClick r:id="rId5" action="ppaction://hlinksldjump" tooltip="Timothé"/>
          </p:cNvPr>
          <p:cNvSpPr/>
          <p:nvPr/>
        </p:nvSpPr>
        <p:spPr>
          <a:xfrm>
            <a:off x="3710114" y="2024530"/>
            <a:ext cx="352697" cy="41843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Ellipse 36">
            <a:hlinkClick r:id="rId5" action="ppaction://hlinksldjump" tooltip="Thomas"/>
          </p:cNvPr>
          <p:cNvSpPr/>
          <p:nvPr/>
        </p:nvSpPr>
        <p:spPr>
          <a:xfrm>
            <a:off x="4539131" y="2103120"/>
            <a:ext cx="297167" cy="3767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Ellipse 37"/>
          <p:cNvSpPr/>
          <p:nvPr/>
        </p:nvSpPr>
        <p:spPr>
          <a:xfrm>
            <a:off x="793691" y="2651760"/>
            <a:ext cx="391294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Ellipse 38"/>
          <p:cNvSpPr/>
          <p:nvPr/>
        </p:nvSpPr>
        <p:spPr>
          <a:xfrm>
            <a:off x="1567543" y="2651760"/>
            <a:ext cx="428164" cy="44413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Ellipse 39"/>
          <p:cNvSpPr/>
          <p:nvPr/>
        </p:nvSpPr>
        <p:spPr>
          <a:xfrm>
            <a:off x="2364377" y="2651760"/>
            <a:ext cx="444137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Ellipse 40"/>
          <p:cNvSpPr/>
          <p:nvPr/>
        </p:nvSpPr>
        <p:spPr>
          <a:xfrm>
            <a:off x="3017520" y="2651760"/>
            <a:ext cx="574766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Ellipse 41"/>
          <p:cNvSpPr/>
          <p:nvPr/>
        </p:nvSpPr>
        <p:spPr>
          <a:xfrm>
            <a:off x="3853543" y="2769326"/>
            <a:ext cx="378823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Ellipse 42"/>
          <p:cNvSpPr/>
          <p:nvPr/>
        </p:nvSpPr>
        <p:spPr>
          <a:xfrm>
            <a:off x="4539131" y="2600577"/>
            <a:ext cx="542320" cy="508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Ellipse 43"/>
          <p:cNvSpPr/>
          <p:nvPr/>
        </p:nvSpPr>
        <p:spPr>
          <a:xfrm>
            <a:off x="5799909" y="2651760"/>
            <a:ext cx="391885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Rectangle 50">
            <a:hlinkClick r:id="" action="ppaction://macro?name=Slide1.Wrong"/>
          </p:cNvPr>
          <p:cNvSpPr/>
          <p:nvPr/>
        </p:nvSpPr>
        <p:spPr>
          <a:xfrm>
            <a:off x="9260213" y="2989703"/>
            <a:ext cx="2345959" cy="497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Rectangle 51">
            <a:hlinkClick r:id="" action="ppaction://macro?name=Slide1.Correct"/>
          </p:cNvPr>
          <p:cNvSpPr/>
          <p:nvPr/>
        </p:nvSpPr>
        <p:spPr>
          <a:xfrm>
            <a:off x="9260213" y="3479531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Rectangle 52">
            <a:hlinkClick r:id="" action="ppaction://macro?name=Slide1.Wrong"/>
          </p:cNvPr>
          <p:cNvSpPr/>
          <p:nvPr/>
        </p:nvSpPr>
        <p:spPr>
          <a:xfrm>
            <a:off x="9260213" y="3955986"/>
            <a:ext cx="2345960" cy="5898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4" name="Rectangle 53">
            <a:hlinkClick r:id="" action="ppaction://macro?name=Slide1.Wrong"/>
          </p:cNvPr>
          <p:cNvSpPr/>
          <p:nvPr/>
        </p:nvSpPr>
        <p:spPr>
          <a:xfrm>
            <a:off x="9260213" y="4545874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Rectangle 60">
            <a:hlinkClick r:id="" action="ppaction://macro?name=Slide1.Wrong"/>
          </p:cNvPr>
          <p:cNvSpPr/>
          <p:nvPr/>
        </p:nvSpPr>
        <p:spPr>
          <a:xfrm>
            <a:off x="9260212" y="5020660"/>
            <a:ext cx="2345960" cy="534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2" name="Rectangle 61">
            <a:hlinkClick r:id="" action="ppaction://macro?name=Slide1.Wrong"/>
          </p:cNvPr>
          <p:cNvSpPr/>
          <p:nvPr/>
        </p:nvSpPr>
        <p:spPr>
          <a:xfrm>
            <a:off x="6883963" y="34731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3" name="Rectangle 62">
            <a:hlinkClick r:id="" action="ppaction://macro?name=Slide1.Wrong"/>
          </p:cNvPr>
          <p:cNvSpPr/>
          <p:nvPr/>
        </p:nvSpPr>
        <p:spPr>
          <a:xfrm>
            <a:off x="6883963" y="29632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Rectangle 63">
            <a:hlinkClick r:id="" action="ppaction://macro?name=Slide1.Wrong"/>
          </p:cNvPr>
          <p:cNvSpPr/>
          <p:nvPr/>
        </p:nvSpPr>
        <p:spPr>
          <a:xfrm>
            <a:off x="6882838" y="3991934"/>
            <a:ext cx="2361138" cy="5405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Rectangle 64">
            <a:hlinkClick r:id="" action="ppaction://macro?name=Slide1.Wrong"/>
          </p:cNvPr>
          <p:cNvSpPr/>
          <p:nvPr/>
        </p:nvSpPr>
        <p:spPr>
          <a:xfrm>
            <a:off x="6885085" y="4511595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6" name="Rectangle 65">
            <a:hlinkClick r:id="" action="ppaction://macro?name=Slide1.Wrong"/>
          </p:cNvPr>
          <p:cNvSpPr/>
          <p:nvPr/>
        </p:nvSpPr>
        <p:spPr>
          <a:xfrm>
            <a:off x="6885086" y="5038513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1602311" y="-4630"/>
            <a:ext cx="3736920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400" dirty="0" err="1"/>
              <a:t>Guess</a:t>
            </a:r>
            <a:r>
              <a:rPr lang="fr-FR" sz="4400" dirty="0"/>
              <a:t> </a:t>
            </a:r>
            <a:r>
              <a:rPr lang="fr-FR" sz="4400" dirty="0" err="1"/>
              <a:t>Who</a:t>
            </a:r>
            <a:r>
              <a:rPr lang="fr-FR" sz="4400" dirty="0"/>
              <a:t> It </a:t>
            </a:r>
            <a:r>
              <a:rPr lang="fr-FR" sz="4400" dirty="0" smtClean="0"/>
              <a:t>Is</a:t>
            </a:r>
            <a:endParaRPr lang="fr-FR" sz="4400" dirty="0"/>
          </a:p>
        </p:txBody>
      </p:sp>
      <p:sp>
        <p:nvSpPr>
          <p:cNvPr id="5" name="ZoneTexte 4"/>
          <p:cNvSpPr txBox="1"/>
          <p:nvPr/>
        </p:nvSpPr>
        <p:spPr>
          <a:xfrm>
            <a:off x="8089443" y="210815"/>
            <a:ext cx="2313455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000" dirty="0" err="1" smtClean="0"/>
              <a:t>Guess</a:t>
            </a:r>
            <a:r>
              <a:rPr lang="fr-FR" sz="4000" dirty="0" smtClean="0"/>
              <a:t> </a:t>
            </a:r>
            <a:r>
              <a:rPr lang="fr-FR" sz="4000" dirty="0" smtClean="0"/>
              <a:t>N°9</a:t>
            </a:r>
            <a:endParaRPr lang="fr-FR" sz="4000" dirty="0"/>
          </a:p>
        </p:txBody>
      </p:sp>
      <p:sp>
        <p:nvSpPr>
          <p:cNvPr id="6" name="ZoneTexte 5"/>
          <p:cNvSpPr txBox="1"/>
          <p:nvPr/>
        </p:nvSpPr>
        <p:spPr>
          <a:xfrm>
            <a:off x="417884" y="5829954"/>
            <a:ext cx="610577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err="1" smtClean="0"/>
              <a:t>Listen</a:t>
            </a:r>
            <a:r>
              <a:rPr lang="fr-FR" dirty="0" smtClean="0"/>
              <a:t> to the audio and </a:t>
            </a:r>
            <a:r>
              <a:rPr lang="fr-FR" dirty="0" err="1" smtClean="0"/>
              <a:t>guess</a:t>
            </a:r>
            <a:r>
              <a:rPr lang="fr-FR" dirty="0" smtClean="0"/>
              <a:t> </a:t>
            </a:r>
            <a:r>
              <a:rPr lang="fr-FR" dirty="0" err="1" smtClean="0"/>
              <a:t>which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presenting</a:t>
            </a:r>
            <a:r>
              <a:rPr lang="fr-FR" dirty="0" smtClean="0"/>
              <a:t> </a:t>
            </a:r>
            <a:r>
              <a:rPr lang="fr-FR" dirty="0" err="1" smtClean="0"/>
              <a:t>itself</a:t>
            </a:r>
            <a:r>
              <a:rPr lang="fr-FR" dirty="0" smtClean="0"/>
              <a:t>.</a:t>
            </a:r>
          </a:p>
          <a:p>
            <a:r>
              <a:rPr lang="fr-FR" dirty="0" smtClean="0"/>
              <a:t>Hoover the mouse over the </a:t>
            </a:r>
            <a:r>
              <a:rPr lang="fr-FR" dirty="0" err="1" smtClean="0"/>
              <a:t>picture</a:t>
            </a:r>
            <a:r>
              <a:rPr lang="fr-FR" dirty="0" smtClean="0"/>
              <a:t> to </a:t>
            </a:r>
            <a:r>
              <a:rPr lang="fr-FR" dirty="0" err="1" smtClean="0"/>
              <a:t>see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name</a:t>
            </a:r>
            <a:r>
              <a:rPr lang="fr-FR" dirty="0" smtClean="0"/>
              <a:t>.</a:t>
            </a:r>
          </a:p>
          <a:p>
            <a:r>
              <a:rPr lang="fr-FR" dirty="0" err="1" smtClean="0"/>
              <a:t>Choose</a:t>
            </a:r>
            <a:r>
              <a:rPr lang="fr-FR" dirty="0" smtClean="0"/>
              <a:t> a </a:t>
            </a:r>
            <a:r>
              <a:rPr lang="fr-FR" dirty="0" err="1" smtClean="0"/>
              <a:t>name</a:t>
            </a:r>
            <a:r>
              <a:rPr lang="fr-FR" dirty="0" smtClean="0"/>
              <a:t> on the </a:t>
            </a:r>
            <a:r>
              <a:rPr lang="fr-FR" dirty="0" err="1" smtClean="0"/>
              <a:t>list</a:t>
            </a:r>
            <a:r>
              <a:rPr lang="fr-FR" dirty="0" smtClean="0"/>
              <a:t> by </a:t>
            </a:r>
            <a:r>
              <a:rPr lang="fr-FR" dirty="0" err="1" smtClean="0"/>
              <a:t>clicking</a:t>
            </a:r>
            <a:r>
              <a:rPr lang="fr-FR" dirty="0" smtClean="0"/>
              <a:t> on </a:t>
            </a:r>
            <a:r>
              <a:rPr lang="fr-FR" dirty="0" err="1" smtClean="0"/>
              <a:t>it</a:t>
            </a:r>
            <a:endParaRPr lang="fr-FR" dirty="0"/>
          </a:p>
        </p:txBody>
      </p:sp>
      <p:pic>
        <p:nvPicPr>
          <p:cNvPr id="4" name="Iézahë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25740" y="574683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760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61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842860"/>
              </p:ext>
            </p:extLst>
          </p:nvPr>
        </p:nvGraphicFramePr>
        <p:xfrm>
          <a:off x="6885090" y="939244"/>
          <a:ext cx="4750250" cy="4616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475">
                  <a:extLst>
                    <a:ext uri="{9D8B030D-6E8A-4147-A177-3AD203B41FA5}">
                      <a16:colId xmlns:a16="http://schemas.microsoft.com/office/drawing/2014/main" val="889810541"/>
                    </a:ext>
                  </a:extLst>
                </a:gridCol>
                <a:gridCol w="2373775">
                  <a:extLst>
                    <a:ext uri="{9D8B030D-6E8A-4147-A177-3AD203B41FA5}">
                      <a16:colId xmlns:a16="http://schemas.microsoft.com/office/drawing/2014/main" val="59828579"/>
                    </a:ext>
                  </a:extLst>
                </a:gridCol>
              </a:tblGrid>
              <a:tr h="512904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Student 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7029331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744384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59486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098002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636129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1715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044289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638411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Kilian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3220909"/>
                  </a:ext>
                </a:extLst>
              </a:tr>
            </a:tbl>
          </a:graphicData>
        </a:graphic>
      </p:graphicFrame>
      <p:sp>
        <p:nvSpPr>
          <p:cNvPr id="21" name="Rectangle 20">
            <a:hlinkClick r:id="" action="ppaction://macro?name=Slide1.Wrong"/>
          </p:cNvPr>
          <p:cNvSpPr/>
          <p:nvPr/>
        </p:nvSpPr>
        <p:spPr>
          <a:xfrm>
            <a:off x="6868851" y="1432112"/>
            <a:ext cx="2375125" cy="5714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Wrong"/>
          </p:cNvPr>
          <p:cNvSpPr/>
          <p:nvPr/>
        </p:nvSpPr>
        <p:spPr>
          <a:xfrm>
            <a:off x="9260215" y="1419050"/>
            <a:ext cx="2345959" cy="5714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6885090" y="1990502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9260215" y="1990501"/>
            <a:ext cx="2345959" cy="5179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6885090" y="2508494"/>
            <a:ext cx="2375125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9260213" y="2511068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7" name="Imag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67" y="939244"/>
            <a:ext cx="6320608" cy="4741817"/>
          </a:xfrm>
          <a:prstGeom prst="rect">
            <a:avLst/>
          </a:prstGeom>
        </p:spPr>
      </p:pic>
      <p:sp>
        <p:nvSpPr>
          <p:cNvPr id="28" name="Ellipse 27">
            <a:hlinkClick r:id="rId5" action="ppaction://hlinksldjump" tooltip="Marvyn"/>
          </p:cNvPr>
          <p:cNvSpPr/>
          <p:nvPr/>
        </p:nvSpPr>
        <p:spPr>
          <a:xfrm>
            <a:off x="1672046" y="1280160"/>
            <a:ext cx="300445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Ellipse 28">
            <a:hlinkClick r:id="rId5" action="ppaction://hlinksldjump" tooltip="Tomy"/>
          </p:cNvPr>
          <p:cNvSpPr/>
          <p:nvPr/>
        </p:nvSpPr>
        <p:spPr>
          <a:xfrm>
            <a:off x="2364377" y="1201783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Ellipse 29">
            <a:hlinkClick r:id="rId5" action="ppaction://hlinksldjump" tooltip="Jahlilas"/>
          </p:cNvPr>
          <p:cNvSpPr/>
          <p:nvPr/>
        </p:nvSpPr>
        <p:spPr>
          <a:xfrm>
            <a:off x="3174274" y="1188720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Ellipse 30">
            <a:hlinkClick r:id="rId5" action="ppaction://hlinksldjump" tooltip="Mariealice"/>
          </p:cNvPr>
          <p:cNvSpPr/>
          <p:nvPr/>
        </p:nvSpPr>
        <p:spPr>
          <a:xfrm>
            <a:off x="4026401" y="1201783"/>
            <a:ext cx="205965" cy="31350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Ellipse 31">
            <a:hlinkClick r:id="rId5" action="ppaction://hlinksldjump" tooltip="Caitlin"/>
          </p:cNvPr>
          <p:cNvSpPr/>
          <p:nvPr/>
        </p:nvSpPr>
        <p:spPr>
          <a:xfrm>
            <a:off x="4509965" y="1071154"/>
            <a:ext cx="326333" cy="34789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Ellipse 32">
            <a:hlinkClick r:id="rId5" action="ppaction://hlinksldjump" tooltip="Shelsy"/>
          </p:cNvPr>
          <p:cNvSpPr/>
          <p:nvPr/>
        </p:nvSpPr>
        <p:spPr>
          <a:xfrm>
            <a:off x="1881052" y="2090057"/>
            <a:ext cx="229310" cy="287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Ellipse 33">
            <a:hlinkClick r:id="rId5" action="ppaction://hlinksldjump" tooltip="Iézahël"/>
          </p:cNvPr>
          <p:cNvSpPr/>
          <p:nvPr/>
        </p:nvSpPr>
        <p:spPr>
          <a:xfrm>
            <a:off x="2521131" y="1990497"/>
            <a:ext cx="287383" cy="40000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Ellipse 34">
            <a:hlinkClick r:id="rId5" action="ppaction://hlinksldjump" tooltip="Melissa"/>
          </p:cNvPr>
          <p:cNvSpPr/>
          <p:nvPr/>
        </p:nvSpPr>
        <p:spPr>
          <a:xfrm>
            <a:off x="3139650" y="1990497"/>
            <a:ext cx="178316" cy="2824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Ellipse 35">
            <a:hlinkClick r:id="rId5" action="ppaction://hlinksldjump" tooltip="Timothé"/>
          </p:cNvPr>
          <p:cNvSpPr/>
          <p:nvPr/>
        </p:nvSpPr>
        <p:spPr>
          <a:xfrm>
            <a:off x="3710114" y="2024530"/>
            <a:ext cx="352697" cy="41843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Ellipse 36">
            <a:hlinkClick r:id="rId5" action="ppaction://hlinksldjump" tooltip="Thomas"/>
          </p:cNvPr>
          <p:cNvSpPr/>
          <p:nvPr/>
        </p:nvSpPr>
        <p:spPr>
          <a:xfrm>
            <a:off x="4539131" y="2103120"/>
            <a:ext cx="297167" cy="3767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Ellipse 37"/>
          <p:cNvSpPr/>
          <p:nvPr/>
        </p:nvSpPr>
        <p:spPr>
          <a:xfrm>
            <a:off x="793691" y="2651760"/>
            <a:ext cx="391294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Ellipse 38"/>
          <p:cNvSpPr/>
          <p:nvPr/>
        </p:nvSpPr>
        <p:spPr>
          <a:xfrm>
            <a:off x="1567543" y="2651760"/>
            <a:ext cx="428164" cy="44413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Ellipse 39"/>
          <p:cNvSpPr/>
          <p:nvPr/>
        </p:nvSpPr>
        <p:spPr>
          <a:xfrm>
            <a:off x="2364377" y="2651760"/>
            <a:ext cx="444137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Ellipse 40"/>
          <p:cNvSpPr/>
          <p:nvPr/>
        </p:nvSpPr>
        <p:spPr>
          <a:xfrm>
            <a:off x="3017520" y="2651760"/>
            <a:ext cx="574766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Ellipse 41"/>
          <p:cNvSpPr/>
          <p:nvPr/>
        </p:nvSpPr>
        <p:spPr>
          <a:xfrm>
            <a:off x="3853543" y="2769326"/>
            <a:ext cx="378823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Ellipse 42"/>
          <p:cNvSpPr/>
          <p:nvPr/>
        </p:nvSpPr>
        <p:spPr>
          <a:xfrm>
            <a:off x="4539131" y="2600577"/>
            <a:ext cx="542320" cy="508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Ellipse 43"/>
          <p:cNvSpPr/>
          <p:nvPr/>
        </p:nvSpPr>
        <p:spPr>
          <a:xfrm>
            <a:off x="5799909" y="2651760"/>
            <a:ext cx="391885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Rectangle 50">
            <a:hlinkClick r:id="" action="ppaction://macro?name=Slide1.Wrong"/>
          </p:cNvPr>
          <p:cNvSpPr/>
          <p:nvPr/>
        </p:nvSpPr>
        <p:spPr>
          <a:xfrm>
            <a:off x="9260213" y="2989703"/>
            <a:ext cx="2345959" cy="497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Rectangle 51">
            <a:hlinkClick r:id="" action="ppaction://macro?name=Slide1.Wrong"/>
          </p:cNvPr>
          <p:cNvSpPr/>
          <p:nvPr/>
        </p:nvSpPr>
        <p:spPr>
          <a:xfrm>
            <a:off x="9260213" y="3479531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Rectangle 52">
            <a:hlinkClick r:id="" action="ppaction://macro?name=Slide1.Wrong"/>
          </p:cNvPr>
          <p:cNvSpPr/>
          <p:nvPr/>
        </p:nvSpPr>
        <p:spPr>
          <a:xfrm>
            <a:off x="9260213" y="3955986"/>
            <a:ext cx="2345960" cy="5898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4" name="Rectangle 53">
            <a:hlinkClick r:id="" action="ppaction://macro?name=Slide1.Wrong"/>
          </p:cNvPr>
          <p:cNvSpPr/>
          <p:nvPr/>
        </p:nvSpPr>
        <p:spPr>
          <a:xfrm>
            <a:off x="9260213" y="4545874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Rectangle 60">
            <a:hlinkClick r:id="" action="ppaction://macro?name=Slide1.Wrong"/>
          </p:cNvPr>
          <p:cNvSpPr/>
          <p:nvPr/>
        </p:nvSpPr>
        <p:spPr>
          <a:xfrm>
            <a:off x="9260212" y="5020660"/>
            <a:ext cx="2345960" cy="534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2" name="Rectangle 61">
            <a:hlinkClick r:id="" action="ppaction://macro?name=Slide1.Wrong"/>
          </p:cNvPr>
          <p:cNvSpPr/>
          <p:nvPr/>
        </p:nvSpPr>
        <p:spPr>
          <a:xfrm>
            <a:off x="6883963" y="34731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3" name="Rectangle 62">
            <a:hlinkClick r:id="" action="ppaction://macro?name=Slide1.Wrong"/>
          </p:cNvPr>
          <p:cNvSpPr/>
          <p:nvPr/>
        </p:nvSpPr>
        <p:spPr>
          <a:xfrm>
            <a:off x="6883963" y="29632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Rectangle 63">
            <a:hlinkClick r:id="" action="ppaction://macro?name=Slide1.Wrong"/>
          </p:cNvPr>
          <p:cNvSpPr/>
          <p:nvPr/>
        </p:nvSpPr>
        <p:spPr>
          <a:xfrm>
            <a:off x="6882838" y="3991934"/>
            <a:ext cx="2361138" cy="5405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Rectangle 64">
            <a:hlinkClick r:id="" action="ppaction://macro?name=Slide1.Correct"/>
          </p:cNvPr>
          <p:cNvSpPr/>
          <p:nvPr/>
        </p:nvSpPr>
        <p:spPr>
          <a:xfrm>
            <a:off x="6885085" y="4511595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6" name="Rectangle 65">
            <a:hlinkClick r:id="" action="ppaction://macro?name=Slide1.Wrong"/>
          </p:cNvPr>
          <p:cNvSpPr/>
          <p:nvPr/>
        </p:nvSpPr>
        <p:spPr>
          <a:xfrm>
            <a:off x="6885086" y="5038513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1602311" y="-4630"/>
            <a:ext cx="3736920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400" dirty="0" err="1"/>
              <a:t>Guess</a:t>
            </a:r>
            <a:r>
              <a:rPr lang="fr-FR" sz="4400" dirty="0"/>
              <a:t> </a:t>
            </a:r>
            <a:r>
              <a:rPr lang="fr-FR" sz="4400" dirty="0" err="1"/>
              <a:t>Who</a:t>
            </a:r>
            <a:r>
              <a:rPr lang="fr-FR" sz="4400" dirty="0"/>
              <a:t> It </a:t>
            </a:r>
            <a:r>
              <a:rPr lang="fr-FR" sz="4400" dirty="0" smtClean="0"/>
              <a:t>Is</a:t>
            </a:r>
            <a:endParaRPr lang="fr-FR" sz="4400" dirty="0"/>
          </a:p>
        </p:txBody>
      </p:sp>
      <p:sp>
        <p:nvSpPr>
          <p:cNvPr id="5" name="ZoneTexte 4"/>
          <p:cNvSpPr txBox="1"/>
          <p:nvPr/>
        </p:nvSpPr>
        <p:spPr>
          <a:xfrm>
            <a:off x="7959601" y="210815"/>
            <a:ext cx="2573140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000" dirty="0" err="1" smtClean="0"/>
              <a:t>Guess</a:t>
            </a:r>
            <a:r>
              <a:rPr lang="fr-FR" sz="4000" dirty="0" smtClean="0"/>
              <a:t> </a:t>
            </a:r>
            <a:r>
              <a:rPr lang="fr-FR" sz="4000" dirty="0" smtClean="0"/>
              <a:t>N°10</a:t>
            </a:r>
            <a:endParaRPr lang="fr-FR" sz="4000" dirty="0"/>
          </a:p>
        </p:txBody>
      </p:sp>
      <p:sp>
        <p:nvSpPr>
          <p:cNvPr id="6" name="ZoneTexte 5"/>
          <p:cNvSpPr txBox="1"/>
          <p:nvPr/>
        </p:nvSpPr>
        <p:spPr>
          <a:xfrm>
            <a:off x="417884" y="5829954"/>
            <a:ext cx="610577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err="1" smtClean="0"/>
              <a:t>Listen</a:t>
            </a:r>
            <a:r>
              <a:rPr lang="fr-FR" dirty="0" smtClean="0"/>
              <a:t> to the audio and </a:t>
            </a:r>
            <a:r>
              <a:rPr lang="fr-FR" dirty="0" err="1" smtClean="0"/>
              <a:t>guess</a:t>
            </a:r>
            <a:r>
              <a:rPr lang="fr-FR" dirty="0" smtClean="0"/>
              <a:t> </a:t>
            </a:r>
            <a:r>
              <a:rPr lang="fr-FR" dirty="0" err="1" smtClean="0"/>
              <a:t>which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presenting</a:t>
            </a:r>
            <a:r>
              <a:rPr lang="fr-FR" dirty="0" smtClean="0"/>
              <a:t> </a:t>
            </a:r>
            <a:r>
              <a:rPr lang="fr-FR" dirty="0" err="1" smtClean="0"/>
              <a:t>itself</a:t>
            </a:r>
            <a:r>
              <a:rPr lang="fr-FR" dirty="0" smtClean="0"/>
              <a:t>.</a:t>
            </a:r>
          </a:p>
          <a:p>
            <a:r>
              <a:rPr lang="fr-FR" dirty="0" smtClean="0"/>
              <a:t>Hoover the mouse over the </a:t>
            </a:r>
            <a:r>
              <a:rPr lang="fr-FR" dirty="0" err="1" smtClean="0"/>
              <a:t>picture</a:t>
            </a:r>
            <a:r>
              <a:rPr lang="fr-FR" dirty="0" smtClean="0"/>
              <a:t> to </a:t>
            </a:r>
            <a:r>
              <a:rPr lang="fr-FR" dirty="0" err="1" smtClean="0"/>
              <a:t>see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name</a:t>
            </a:r>
            <a:r>
              <a:rPr lang="fr-FR" dirty="0" smtClean="0"/>
              <a:t>.</a:t>
            </a:r>
          </a:p>
          <a:p>
            <a:r>
              <a:rPr lang="fr-FR" dirty="0" err="1" smtClean="0"/>
              <a:t>Choose</a:t>
            </a:r>
            <a:r>
              <a:rPr lang="fr-FR" dirty="0" smtClean="0"/>
              <a:t> a </a:t>
            </a:r>
            <a:r>
              <a:rPr lang="fr-FR" dirty="0" err="1" smtClean="0"/>
              <a:t>name</a:t>
            </a:r>
            <a:r>
              <a:rPr lang="fr-FR" dirty="0" smtClean="0"/>
              <a:t> on the </a:t>
            </a:r>
            <a:r>
              <a:rPr lang="fr-FR" dirty="0" err="1" smtClean="0"/>
              <a:t>list</a:t>
            </a:r>
            <a:r>
              <a:rPr lang="fr-FR" dirty="0" smtClean="0"/>
              <a:t> by </a:t>
            </a:r>
            <a:r>
              <a:rPr lang="fr-FR" dirty="0" err="1" smtClean="0"/>
              <a:t>clicking</a:t>
            </a:r>
            <a:r>
              <a:rPr lang="fr-FR" dirty="0" smtClean="0"/>
              <a:t> on </a:t>
            </a:r>
            <a:r>
              <a:rPr lang="fr-FR" dirty="0" err="1" smtClean="0"/>
              <a:t>it</a:t>
            </a:r>
            <a:endParaRPr lang="fr-FR" dirty="0"/>
          </a:p>
        </p:txBody>
      </p:sp>
      <p:pic>
        <p:nvPicPr>
          <p:cNvPr id="4" name="Liop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996572" y="584046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492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08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842860"/>
              </p:ext>
            </p:extLst>
          </p:nvPr>
        </p:nvGraphicFramePr>
        <p:xfrm>
          <a:off x="6885090" y="939244"/>
          <a:ext cx="4750250" cy="4616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475">
                  <a:extLst>
                    <a:ext uri="{9D8B030D-6E8A-4147-A177-3AD203B41FA5}">
                      <a16:colId xmlns:a16="http://schemas.microsoft.com/office/drawing/2014/main" val="889810541"/>
                    </a:ext>
                  </a:extLst>
                </a:gridCol>
                <a:gridCol w="2373775">
                  <a:extLst>
                    <a:ext uri="{9D8B030D-6E8A-4147-A177-3AD203B41FA5}">
                      <a16:colId xmlns:a16="http://schemas.microsoft.com/office/drawing/2014/main" val="59828579"/>
                    </a:ext>
                  </a:extLst>
                </a:gridCol>
              </a:tblGrid>
              <a:tr h="512904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Student 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7029331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744384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59486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098002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636129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1715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044289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638411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Kilian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3220909"/>
                  </a:ext>
                </a:extLst>
              </a:tr>
            </a:tbl>
          </a:graphicData>
        </a:graphic>
      </p:graphicFrame>
      <p:sp>
        <p:nvSpPr>
          <p:cNvPr id="21" name="Rectangle 20">
            <a:hlinkClick r:id="" action="ppaction://macro?name=Slide1.Wrong"/>
          </p:cNvPr>
          <p:cNvSpPr/>
          <p:nvPr/>
        </p:nvSpPr>
        <p:spPr>
          <a:xfrm>
            <a:off x="6868851" y="1432112"/>
            <a:ext cx="2375125" cy="5714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Wrong"/>
          </p:cNvPr>
          <p:cNvSpPr/>
          <p:nvPr/>
        </p:nvSpPr>
        <p:spPr>
          <a:xfrm>
            <a:off x="9260215" y="1419050"/>
            <a:ext cx="2345959" cy="5714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6885090" y="1990502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Correct"/>
          </p:cNvPr>
          <p:cNvSpPr/>
          <p:nvPr/>
        </p:nvSpPr>
        <p:spPr>
          <a:xfrm>
            <a:off x="9260215" y="1990501"/>
            <a:ext cx="2345959" cy="5179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6885090" y="2508494"/>
            <a:ext cx="2375125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9260213" y="2511068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7" name="Imag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67" y="939244"/>
            <a:ext cx="6320608" cy="4741817"/>
          </a:xfrm>
          <a:prstGeom prst="rect">
            <a:avLst/>
          </a:prstGeom>
        </p:spPr>
      </p:pic>
      <p:sp>
        <p:nvSpPr>
          <p:cNvPr id="28" name="Ellipse 27">
            <a:hlinkClick r:id="rId5" action="ppaction://hlinksldjump" tooltip="Marvyn"/>
          </p:cNvPr>
          <p:cNvSpPr/>
          <p:nvPr/>
        </p:nvSpPr>
        <p:spPr>
          <a:xfrm>
            <a:off x="1672046" y="1280160"/>
            <a:ext cx="300445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Ellipse 28">
            <a:hlinkClick r:id="rId5" action="ppaction://hlinksldjump" tooltip="Tomy"/>
          </p:cNvPr>
          <p:cNvSpPr/>
          <p:nvPr/>
        </p:nvSpPr>
        <p:spPr>
          <a:xfrm>
            <a:off x="2364377" y="1201783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Ellipse 29">
            <a:hlinkClick r:id="rId5" action="ppaction://hlinksldjump" tooltip="Jahlilas"/>
          </p:cNvPr>
          <p:cNvSpPr/>
          <p:nvPr/>
        </p:nvSpPr>
        <p:spPr>
          <a:xfrm>
            <a:off x="3174274" y="1188720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Ellipse 30">
            <a:hlinkClick r:id="rId5" action="ppaction://hlinksldjump" tooltip="Mariealice"/>
          </p:cNvPr>
          <p:cNvSpPr/>
          <p:nvPr/>
        </p:nvSpPr>
        <p:spPr>
          <a:xfrm>
            <a:off x="4026401" y="1201783"/>
            <a:ext cx="205965" cy="31350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Ellipse 31">
            <a:hlinkClick r:id="rId5" action="ppaction://hlinksldjump" tooltip="Caitlin"/>
          </p:cNvPr>
          <p:cNvSpPr/>
          <p:nvPr/>
        </p:nvSpPr>
        <p:spPr>
          <a:xfrm>
            <a:off x="4509965" y="1071154"/>
            <a:ext cx="326333" cy="34789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Ellipse 32">
            <a:hlinkClick r:id="rId5" action="ppaction://hlinksldjump" tooltip="Shelsy"/>
          </p:cNvPr>
          <p:cNvSpPr/>
          <p:nvPr/>
        </p:nvSpPr>
        <p:spPr>
          <a:xfrm>
            <a:off x="1881052" y="2090057"/>
            <a:ext cx="229310" cy="287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Ellipse 33">
            <a:hlinkClick r:id="rId5" action="ppaction://hlinksldjump" tooltip="Iézahël"/>
          </p:cNvPr>
          <p:cNvSpPr/>
          <p:nvPr/>
        </p:nvSpPr>
        <p:spPr>
          <a:xfrm>
            <a:off x="2521131" y="1990497"/>
            <a:ext cx="287383" cy="40000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Ellipse 34">
            <a:hlinkClick r:id="rId5" action="ppaction://hlinksldjump" tooltip="Melissa"/>
          </p:cNvPr>
          <p:cNvSpPr/>
          <p:nvPr/>
        </p:nvSpPr>
        <p:spPr>
          <a:xfrm>
            <a:off x="3139650" y="1990497"/>
            <a:ext cx="178316" cy="2824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Ellipse 35">
            <a:hlinkClick r:id="rId5" action="ppaction://hlinksldjump" tooltip="Timothé"/>
          </p:cNvPr>
          <p:cNvSpPr/>
          <p:nvPr/>
        </p:nvSpPr>
        <p:spPr>
          <a:xfrm>
            <a:off x="3710114" y="2024530"/>
            <a:ext cx="352697" cy="41843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Ellipse 36">
            <a:hlinkClick r:id="rId5" action="ppaction://hlinksldjump" tooltip="Thomas"/>
          </p:cNvPr>
          <p:cNvSpPr/>
          <p:nvPr/>
        </p:nvSpPr>
        <p:spPr>
          <a:xfrm>
            <a:off x="4539131" y="2103120"/>
            <a:ext cx="297167" cy="3767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Ellipse 37"/>
          <p:cNvSpPr/>
          <p:nvPr/>
        </p:nvSpPr>
        <p:spPr>
          <a:xfrm>
            <a:off x="793691" y="2651760"/>
            <a:ext cx="391294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Ellipse 38"/>
          <p:cNvSpPr/>
          <p:nvPr/>
        </p:nvSpPr>
        <p:spPr>
          <a:xfrm>
            <a:off x="1567543" y="2651760"/>
            <a:ext cx="428164" cy="44413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Ellipse 39"/>
          <p:cNvSpPr/>
          <p:nvPr/>
        </p:nvSpPr>
        <p:spPr>
          <a:xfrm>
            <a:off x="2364377" y="2651760"/>
            <a:ext cx="444137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Ellipse 40"/>
          <p:cNvSpPr/>
          <p:nvPr/>
        </p:nvSpPr>
        <p:spPr>
          <a:xfrm>
            <a:off x="3017520" y="2651760"/>
            <a:ext cx="574766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Ellipse 41"/>
          <p:cNvSpPr/>
          <p:nvPr/>
        </p:nvSpPr>
        <p:spPr>
          <a:xfrm>
            <a:off x="3853543" y="2769326"/>
            <a:ext cx="378823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Ellipse 42"/>
          <p:cNvSpPr/>
          <p:nvPr/>
        </p:nvSpPr>
        <p:spPr>
          <a:xfrm>
            <a:off x="4539131" y="2600577"/>
            <a:ext cx="542320" cy="508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Ellipse 43"/>
          <p:cNvSpPr/>
          <p:nvPr/>
        </p:nvSpPr>
        <p:spPr>
          <a:xfrm>
            <a:off x="5799909" y="2651760"/>
            <a:ext cx="391885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Rectangle 50">
            <a:hlinkClick r:id="" action="ppaction://macro?name=Slide1.Wrong"/>
          </p:cNvPr>
          <p:cNvSpPr/>
          <p:nvPr/>
        </p:nvSpPr>
        <p:spPr>
          <a:xfrm>
            <a:off x="9260213" y="2989703"/>
            <a:ext cx="2345959" cy="497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Rectangle 51">
            <a:hlinkClick r:id="" action="ppaction://macro?name=Slide1.Wrong"/>
          </p:cNvPr>
          <p:cNvSpPr/>
          <p:nvPr/>
        </p:nvSpPr>
        <p:spPr>
          <a:xfrm>
            <a:off x="9260213" y="3479531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Rectangle 52">
            <a:hlinkClick r:id="" action="ppaction://macro?name=Slide1.Wrong"/>
          </p:cNvPr>
          <p:cNvSpPr/>
          <p:nvPr/>
        </p:nvSpPr>
        <p:spPr>
          <a:xfrm>
            <a:off x="9260213" y="3955986"/>
            <a:ext cx="2345960" cy="5898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4" name="Rectangle 53">
            <a:hlinkClick r:id="" action="ppaction://macro?name=Slide1.Wrong"/>
          </p:cNvPr>
          <p:cNvSpPr/>
          <p:nvPr/>
        </p:nvSpPr>
        <p:spPr>
          <a:xfrm>
            <a:off x="9260213" y="4545874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Rectangle 60">
            <a:hlinkClick r:id="" action="ppaction://macro?name=Slide1.Wrong"/>
          </p:cNvPr>
          <p:cNvSpPr/>
          <p:nvPr/>
        </p:nvSpPr>
        <p:spPr>
          <a:xfrm>
            <a:off x="9260212" y="5020660"/>
            <a:ext cx="2345960" cy="534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2" name="Rectangle 61">
            <a:hlinkClick r:id="" action="ppaction://macro?name=Slide1.Wrong"/>
          </p:cNvPr>
          <p:cNvSpPr/>
          <p:nvPr/>
        </p:nvSpPr>
        <p:spPr>
          <a:xfrm>
            <a:off x="6883963" y="34731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3" name="Rectangle 62">
            <a:hlinkClick r:id="" action="ppaction://macro?name=Slide1.Wrong"/>
          </p:cNvPr>
          <p:cNvSpPr/>
          <p:nvPr/>
        </p:nvSpPr>
        <p:spPr>
          <a:xfrm>
            <a:off x="6883963" y="29632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Rectangle 63">
            <a:hlinkClick r:id="" action="ppaction://macro?name=Slide1.Wrong"/>
          </p:cNvPr>
          <p:cNvSpPr/>
          <p:nvPr/>
        </p:nvSpPr>
        <p:spPr>
          <a:xfrm>
            <a:off x="6882838" y="3991934"/>
            <a:ext cx="2361138" cy="5405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Rectangle 64">
            <a:hlinkClick r:id="" action="ppaction://macro?name=Slide1.Wrong"/>
          </p:cNvPr>
          <p:cNvSpPr/>
          <p:nvPr/>
        </p:nvSpPr>
        <p:spPr>
          <a:xfrm>
            <a:off x="6885085" y="4511595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6" name="Rectangle 65">
            <a:hlinkClick r:id="" action="ppaction://macro?name=Slide1.Wrong"/>
          </p:cNvPr>
          <p:cNvSpPr/>
          <p:nvPr/>
        </p:nvSpPr>
        <p:spPr>
          <a:xfrm>
            <a:off x="6885086" y="5038513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1602311" y="-4630"/>
            <a:ext cx="3736920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400" dirty="0" err="1"/>
              <a:t>Guess</a:t>
            </a:r>
            <a:r>
              <a:rPr lang="fr-FR" sz="4400" dirty="0"/>
              <a:t> </a:t>
            </a:r>
            <a:r>
              <a:rPr lang="fr-FR" sz="4400" dirty="0" err="1"/>
              <a:t>Who</a:t>
            </a:r>
            <a:r>
              <a:rPr lang="fr-FR" sz="4400" dirty="0"/>
              <a:t> It </a:t>
            </a:r>
            <a:r>
              <a:rPr lang="fr-FR" sz="4400" dirty="0" smtClean="0"/>
              <a:t>Is</a:t>
            </a:r>
            <a:endParaRPr lang="fr-FR" sz="4400" dirty="0"/>
          </a:p>
        </p:txBody>
      </p:sp>
      <p:sp>
        <p:nvSpPr>
          <p:cNvPr id="5" name="ZoneTexte 4"/>
          <p:cNvSpPr txBox="1"/>
          <p:nvPr/>
        </p:nvSpPr>
        <p:spPr>
          <a:xfrm>
            <a:off x="7959601" y="210815"/>
            <a:ext cx="2573140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000" dirty="0" err="1" smtClean="0"/>
              <a:t>Guess</a:t>
            </a:r>
            <a:r>
              <a:rPr lang="fr-FR" sz="4000" dirty="0" smtClean="0"/>
              <a:t> </a:t>
            </a:r>
            <a:r>
              <a:rPr lang="fr-FR" sz="4000" dirty="0" smtClean="0"/>
              <a:t>N°11</a:t>
            </a:r>
            <a:endParaRPr lang="fr-FR" sz="4000" dirty="0"/>
          </a:p>
        </p:txBody>
      </p:sp>
      <p:sp>
        <p:nvSpPr>
          <p:cNvPr id="6" name="ZoneTexte 5"/>
          <p:cNvSpPr txBox="1"/>
          <p:nvPr/>
        </p:nvSpPr>
        <p:spPr>
          <a:xfrm>
            <a:off x="417884" y="5829954"/>
            <a:ext cx="610577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err="1" smtClean="0"/>
              <a:t>Listen</a:t>
            </a:r>
            <a:r>
              <a:rPr lang="fr-FR" dirty="0" smtClean="0"/>
              <a:t> to the audio and </a:t>
            </a:r>
            <a:r>
              <a:rPr lang="fr-FR" dirty="0" err="1" smtClean="0"/>
              <a:t>guess</a:t>
            </a:r>
            <a:r>
              <a:rPr lang="fr-FR" dirty="0" smtClean="0"/>
              <a:t> </a:t>
            </a:r>
            <a:r>
              <a:rPr lang="fr-FR" dirty="0" err="1" smtClean="0"/>
              <a:t>which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presenting</a:t>
            </a:r>
            <a:r>
              <a:rPr lang="fr-FR" dirty="0" smtClean="0"/>
              <a:t> </a:t>
            </a:r>
            <a:r>
              <a:rPr lang="fr-FR" dirty="0" err="1" smtClean="0"/>
              <a:t>itself</a:t>
            </a:r>
            <a:r>
              <a:rPr lang="fr-FR" dirty="0" smtClean="0"/>
              <a:t>.</a:t>
            </a:r>
          </a:p>
          <a:p>
            <a:r>
              <a:rPr lang="fr-FR" dirty="0" smtClean="0"/>
              <a:t>Hoover the mouse over the </a:t>
            </a:r>
            <a:r>
              <a:rPr lang="fr-FR" dirty="0" err="1" smtClean="0"/>
              <a:t>picture</a:t>
            </a:r>
            <a:r>
              <a:rPr lang="fr-FR" dirty="0" smtClean="0"/>
              <a:t> to </a:t>
            </a:r>
            <a:r>
              <a:rPr lang="fr-FR" dirty="0" err="1" smtClean="0"/>
              <a:t>see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name</a:t>
            </a:r>
            <a:r>
              <a:rPr lang="fr-FR" dirty="0" smtClean="0"/>
              <a:t>.</a:t>
            </a:r>
          </a:p>
          <a:p>
            <a:r>
              <a:rPr lang="fr-FR" dirty="0" err="1" smtClean="0"/>
              <a:t>Choose</a:t>
            </a:r>
            <a:r>
              <a:rPr lang="fr-FR" dirty="0" smtClean="0"/>
              <a:t> a </a:t>
            </a:r>
            <a:r>
              <a:rPr lang="fr-FR" dirty="0" err="1" smtClean="0"/>
              <a:t>name</a:t>
            </a:r>
            <a:r>
              <a:rPr lang="fr-FR" dirty="0" smtClean="0"/>
              <a:t> on the </a:t>
            </a:r>
            <a:r>
              <a:rPr lang="fr-FR" dirty="0" err="1" smtClean="0"/>
              <a:t>list</a:t>
            </a:r>
            <a:r>
              <a:rPr lang="fr-FR" dirty="0" smtClean="0"/>
              <a:t> by </a:t>
            </a:r>
            <a:r>
              <a:rPr lang="fr-FR" dirty="0" err="1" smtClean="0"/>
              <a:t>clicking</a:t>
            </a:r>
            <a:r>
              <a:rPr lang="fr-FR" dirty="0" smtClean="0"/>
              <a:t> on </a:t>
            </a:r>
            <a:r>
              <a:rPr lang="fr-FR" dirty="0" err="1" smtClean="0"/>
              <a:t>it</a:t>
            </a:r>
            <a:endParaRPr lang="fr-FR" dirty="0"/>
          </a:p>
        </p:txBody>
      </p:sp>
      <p:pic>
        <p:nvPicPr>
          <p:cNvPr id="4" name="Mariealic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996572" y="577411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484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9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842860"/>
              </p:ext>
            </p:extLst>
          </p:nvPr>
        </p:nvGraphicFramePr>
        <p:xfrm>
          <a:off x="6885090" y="939244"/>
          <a:ext cx="4750250" cy="4616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475">
                  <a:extLst>
                    <a:ext uri="{9D8B030D-6E8A-4147-A177-3AD203B41FA5}">
                      <a16:colId xmlns:a16="http://schemas.microsoft.com/office/drawing/2014/main" val="889810541"/>
                    </a:ext>
                  </a:extLst>
                </a:gridCol>
                <a:gridCol w="2373775">
                  <a:extLst>
                    <a:ext uri="{9D8B030D-6E8A-4147-A177-3AD203B41FA5}">
                      <a16:colId xmlns:a16="http://schemas.microsoft.com/office/drawing/2014/main" val="59828579"/>
                    </a:ext>
                  </a:extLst>
                </a:gridCol>
              </a:tblGrid>
              <a:tr h="512904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Student 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7029331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744384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59486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098002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636129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1715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044289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638411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Kilian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3220909"/>
                  </a:ext>
                </a:extLst>
              </a:tr>
            </a:tbl>
          </a:graphicData>
        </a:graphic>
      </p:graphicFrame>
      <p:sp>
        <p:nvSpPr>
          <p:cNvPr id="21" name="Rectangle 20">
            <a:hlinkClick r:id="" action="ppaction://macro?name=Slide1.Correct"/>
          </p:cNvPr>
          <p:cNvSpPr/>
          <p:nvPr/>
        </p:nvSpPr>
        <p:spPr>
          <a:xfrm>
            <a:off x="6868851" y="1432112"/>
            <a:ext cx="2375125" cy="5714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Wrong"/>
          </p:cNvPr>
          <p:cNvSpPr/>
          <p:nvPr/>
        </p:nvSpPr>
        <p:spPr>
          <a:xfrm>
            <a:off x="9260215" y="1419050"/>
            <a:ext cx="2345959" cy="5714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6885090" y="1990502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9260215" y="1990501"/>
            <a:ext cx="2345959" cy="5179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6885090" y="2508494"/>
            <a:ext cx="2375125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9260213" y="2511068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7" name="Imag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67" y="939244"/>
            <a:ext cx="6320608" cy="4741817"/>
          </a:xfrm>
          <a:prstGeom prst="rect">
            <a:avLst/>
          </a:prstGeom>
        </p:spPr>
      </p:pic>
      <p:sp>
        <p:nvSpPr>
          <p:cNvPr id="28" name="Ellipse 27">
            <a:hlinkClick r:id="rId5" action="ppaction://hlinksldjump" tooltip="Marvyn"/>
          </p:cNvPr>
          <p:cNvSpPr/>
          <p:nvPr/>
        </p:nvSpPr>
        <p:spPr>
          <a:xfrm>
            <a:off x="1672046" y="1280160"/>
            <a:ext cx="300445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Ellipse 28">
            <a:hlinkClick r:id="rId5" action="ppaction://hlinksldjump" tooltip="Tomy"/>
          </p:cNvPr>
          <p:cNvSpPr/>
          <p:nvPr/>
        </p:nvSpPr>
        <p:spPr>
          <a:xfrm>
            <a:off x="2364377" y="1201783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Ellipse 29">
            <a:hlinkClick r:id="rId5" action="ppaction://hlinksldjump" tooltip="Jahlilas"/>
          </p:cNvPr>
          <p:cNvSpPr/>
          <p:nvPr/>
        </p:nvSpPr>
        <p:spPr>
          <a:xfrm>
            <a:off x="3174274" y="1188720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Ellipse 30">
            <a:hlinkClick r:id="rId5" action="ppaction://hlinksldjump" tooltip="Mariealice"/>
          </p:cNvPr>
          <p:cNvSpPr/>
          <p:nvPr/>
        </p:nvSpPr>
        <p:spPr>
          <a:xfrm>
            <a:off x="4026401" y="1201783"/>
            <a:ext cx="205965" cy="31350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Ellipse 31">
            <a:hlinkClick r:id="rId5" action="ppaction://hlinksldjump" tooltip="Caitlin"/>
          </p:cNvPr>
          <p:cNvSpPr/>
          <p:nvPr/>
        </p:nvSpPr>
        <p:spPr>
          <a:xfrm>
            <a:off x="4509965" y="1071154"/>
            <a:ext cx="326333" cy="34789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Ellipse 32">
            <a:hlinkClick r:id="rId5" action="ppaction://hlinksldjump" tooltip="Shelsy"/>
          </p:cNvPr>
          <p:cNvSpPr/>
          <p:nvPr/>
        </p:nvSpPr>
        <p:spPr>
          <a:xfrm>
            <a:off x="1881052" y="2090057"/>
            <a:ext cx="229310" cy="287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Ellipse 33">
            <a:hlinkClick r:id="rId5" action="ppaction://hlinksldjump" tooltip="Iézahël"/>
          </p:cNvPr>
          <p:cNvSpPr/>
          <p:nvPr/>
        </p:nvSpPr>
        <p:spPr>
          <a:xfrm>
            <a:off x="2521131" y="1990497"/>
            <a:ext cx="287383" cy="40000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Ellipse 34">
            <a:hlinkClick r:id="rId5" action="ppaction://hlinksldjump" tooltip="Melissa"/>
          </p:cNvPr>
          <p:cNvSpPr/>
          <p:nvPr/>
        </p:nvSpPr>
        <p:spPr>
          <a:xfrm>
            <a:off x="3139650" y="1990497"/>
            <a:ext cx="178316" cy="2824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Ellipse 35">
            <a:hlinkClick r:id="rId5" action="ppaction://hlinksldjump" tooltip="Timothé"/>
          </p:cNvPr>
          <p:cNvSpPr/>
          <p:nvPr/>
        </p:nvSpPr>
        <p:spPr>
          <a:xfrm>
            <a:off x="3710114" y="2024530"/>
            <a:ext cx="352697" cy="41843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Ellipse 36">
            <a:hlinkClick r:id="rId5" action="ppaction://hlinksldjump" tooltip="Thomas"/>
          </p:cNvPr>
          <p:cNvSpPr/>
          <p:nvPr/>
        </p:nvSpPr>
        <p:spPr>
          <a:xfrm>
            <a:off x="4539131" y="2103120"/>
            <a:ext cx="297167" cy="3767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Ellipse 37"/>
          <p:cNvSpPr/>
          <p:nvPr/>
        </p:nvSpPr>
        <p:spPr>
          <a:xfrm>
            <a:off x="793691" y="2651760"/>
            <a:ext cx="391294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Ellipse 38"/>
          <p:cNvSpPr/>
          <p:nvPr/>
        </p:nvSpPr>
        <p:spPr>
          <a:xfrm>
            <a:off x="1567543" y="2651760"/>
            <a:ext cx="428164" cy="44413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Ellipse 39"/>
          <p:cNvSpPr/>
          <p:nvPr/>
        </p:nvSpPr>
        <p:spPr>
          <a:xfrm>
            <a:off x="2364377" y="2651760"/>
            <a:ext cx="444137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Ellipse 40"/>
          <p:cNvSpPr/>
          <p:nvPr/>
        </p:nvSpPr>
        <p:spPr>
          <a:xfrm>
            <a:off x="3017520" y="2651760"/>
            <a:ext cx="574766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Ellipse 41"/>
          <p:cNvSpPr/>
          <p:nvPr/>
        </p:nvSpPr>
        <p:spPr>
          <a:xfrm>
            <a:off x="3853543" y="2769326"/>
            <a:ext cx="378823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Ellipse 42"/>
          <p:cNvSpPr/>
          <p:nvPr/>
        </p:nvSpPr>
        <p:spPr>
          <a:xfrm>
            <a:off x="4539131" y="2600577"/>
            <a:ext cx="542320" cy="508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Ellipse 43"/>
          <p:cNvSpPr/>
          <p:nvPr/>
        </p:nvSpPr>
        <p:spPr>
          <a:xfrm>
            <a:off x="5799909" y="2651760"/>
            <a:ext cx="391885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Rectangle 50">
            <a:hlinkClick r:id="" action="ppaction://macro?name=Slide1.Wrong"/>
          </p:cNvPr>
          <p:cNvSpPr/>
          <p:nvPr/>
        </p:nvSpPr>
        <p:spPr>
          <a:xfrm>
            <a:off x="9260213" y="2989703"/>
            <a:ext cx="2345959" cy="497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Rectangle 51">
            <a:hlinkClick r:id="" action="ppaction://macro?name=Slide1.Wrong"/>
          </p:cNvPr>
          <p:cNvSpPr/>
          <p:nvPr/>
        </p:nvSpPr>
        <p:spPr>
          <a:xfrm>
            <a:off x="9260213" y="3479531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Rectangle 52">
            <a:hlinkClick r:id="" action="ppaction://macro?name=Slide1.Wrong"/>
          </p:cNvPr>
          <p:cNvSpPr/>
          <p:nvPr/>
        </p:nvSpPr>
        <p:spPr>
          <a:xfrm>
            <a:off x="9260213" y="3955986"/>
            <a:ext cx="2345960" cy="5898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4" name="Rectangle 53">
            <a:hlinkClick r:id="" action="ppaction://macro?name=Slide1.Wrong"/>
          </p:cNvPr>
          <p:cNvSpPr/>
          <p:nvPr/>
        </p:nvSpPr>
        <p:spPr>
          <a:xfrm>
            <a:off x="9260213" y="4545874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Rectangle 60">
            <a:hlinkClick r:id="" action="ppaction://macro?name=Slide1.Wrong"/>
          </p:cNvPr>
          <p:cNvSpPr/>
          <p:nvPr/>
        </p:nvSpPr>
        <p:spPr>
          <a:xfrm>
            <a:off x="9260212" y="5020660"/>
            <a:ext cx="2345960" cy="534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2" name="Rectangle 61">
            <a:hlinkClick r:id="" action="ppaction://macro?name=Slide1.Wrong"/>
          </p:cNvPr>
          <p:cNvSpPr/>
          <p:nvPr/>
        </p:nvSpPr>
        <p:spPr>
          <a:xfrm>
            <a:off x="6883963" y="34731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3" name="Rectangle 62">
            <a:hlinkClick r:id="" action="ppaction://macro?name=Slide1.Wrong"/>
          </p:cNvPr>
          <p:cNvSpPr/>
          <p:nvPr/>
        </p:nvSpPr>
        <p:spPr>
          <a:xfrm>
            <a:off x="6883963" y="29632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Rectangle 63">
            <a:hlinkClick r:id="" action="ppaction://macro?name=Slide1.Wrong"/>
          </p:cNvPr>
          <p:cNvSpPr/>
          <p:nvPr/>
        </p:nvSpPr>
        <p:spPr>
          <a:xfrm>
            <a:off x="6882838" y="3991934"/>
            <a:ext cx="2361138" cy="5405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Rectangle 64">
            <a:hlinkClick r:id="" action="ppaction://macro?name=Slide1.Wrong"/>
          </p:cNvPr>
          <p:cNvSpPr/>
          <p:nvPr/>
        </p:nvSpPr>
        <p:spPr>
          <a:xfrm>
            <a:off x="6885085" y="4511595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6" name="Rectangle 65">
            <a:hlinkClick r:id="" action="ppaction://macro?name=Slide1.Wrong"/>
          </p:cNvPr>
          <p:cNvSpPr/>
          <p:nvPr/>
        </p:nvSpPr>
        <p:spPr>
          <a:xfrm>
            <a:off x="6885086" y="5038513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1602311" y="-4630"/>
            <a:ext cx="3736920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400" dirty="0" err="1"/>
              <a:t>Guess</a:t>
            </a:r>
            <a:r>
              <a:rPr lang="fr-FR" sz="4400" dirty="0"/>
              <a:t> </a:t>
            </a:r>
            <a:r>
              <a:rPr lang="fr-FR" sz="4400" dirty="0" err="1"/>
              <a:t>Who</a:t>
            </a:r>
            <a:r>
              <a:rPr lang="fr-FR" sz="4400" dirty="0"/>
              <a:t> It </a:t>
            </a:r>
            <a:r>
              <a:rPr lang="fr-FR" sz="4400" dirty="0" smtClean="0"/>
              <a:t>Is</a:t>
            </a:r>
            <a:endParaRPr lang="fr-FR" sz="4400" dirty="0"/>
          </a:p>
        </p:txBody>
      </p:sp>
      <p:sp>
        <p:nvSpPr>
          <p:cNvPr id="5" name="ZoneTexte 4"/>
          <p:cNvSpPr txBox="1"/>
          <p:nvPr/>
        </p:nvSpPr>
        <p:spPr>
          <a:xfrm>
            <a:off x="7959601" y="210815"/>
            <a:ext cx="2573140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000" dirty="0" err="1" smtClean="0"/>
              <a:t>Guess</a:t>
            </a:r>
            <a:r>
              <a:rPr lang="fr-FR" sz="4000" dirty="0" smtClean="0"/>
              <a:t> </a:t>
            </a:r>
            <a:r>
              <a:rPr lang="fr-FR" sz="4000" dirty="0" smtClean="0"/>
              <a:t>N°12</a:t>
            </a:r>
            <a:endParaRPr lang="fr-FR" sz="4000" dirty="0"/>
          </a:p>
        </p:txBody>
      </p:sp>
      <p:sp>
        <p:nvSpPr>
          <p:cNvPr id="6" name="ZoneTexte 5"/>
          <p:cNvSpPr txBox="1"/>
          <p:nvPr/>
        </p:nvSpPr>
        <p:spPr>
          <a:xfrm>
            <a:off x="417884" y="5829954"/>
            <a:ext cx="610577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err="1" smtClean="0"/>
              <a:t>Listen</a:t>
            </a:r>
            <a:r>
              <a:rPr lang="fr-FR" dirty="0" smtClean="0"/>
              <a:t> to the audio and </a:t>
            </a:r>
            <a:r>
              <a:rPr lang="fr-FR" dirty="0" err="1" smtClean="0"/>
              <a:t>guess</a:t>
            </a:r>
            <a:r>
              <a:rPr lang="fr-FR" dirty="0" smtClean="0"/>
              <a:t> </a:t>
            </a:r>
            <a:r>
              <a:rPr lang="fr-FR" dirty="0" err="1" smtClean="0"/>
              <a:t>which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presenting</a:t>
            </a:r>
            <a:r>
              <a:rPr lang="fr-FR" dirty="0" smtClean="0"/>
              <a:t> </a:t>
            </a:r>
            <a:r>
              <a:rPr lang="fr-FR" dirty="0" err="1" smtClean="0"/>
              <a:t>itself</a:t>
            </a:r>
            <a:r>
              <a:rPr lang="fr-FR" dirty="0" smtClean="0"/>
              <a:t>.</a:t>
            </a:r>
          </a:p>
          <a:p>
            <a:r>
              <a:rPr lang="fr-FR" dirty="0" smtClean="0"/>
              <a:t>Hoover the mouse over the </a:t>
            </a:r>
            <a:r>
              <a:rPr lang="fr-FR" dirty="0" err="1" smtClean="0"/>
              <a:t>picture</a:t>
            </a:r>
            <a:r>
              <a:rPr lang="fr-FR" dirty="0" smtClean="0"/>
              <a:t> to </a:t>
            </a:r>
            <a:r>
              <a:rPr lang="fr-FR" dirty="0" err="1" smtClean="0"/>
              <a:t>see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name</a:t>
            </a:r>
            <a:r>
              <a:rPr lang="fr-FR" dirty="0" smtClean="0"/>
              <a:t>.</a:t>
            </a:r>
          </a:p>
          <a:p>
            <a:r>
              <a:rPr lang="fr-FR" dirty="0" err="1" smtClean="0"/>
              <a:t>Choose</a:t>
            </a:r>
            <a:r>
              <a:rPr lang="fr-FR" dirty="0" smtClean="0"/>
              <a:t> a </a:t>
            </a:r>
            <a:r>
              <a:rPr lang="fr-FR" dirty="0" err="1" smtClean="0"/>
              <a:t>name</a:t>
            </a:r>
            <a:r>
              <a:rPr lang="fr-FR" dirty="0" smtClean="0"/>
              <a:t> on the </a:t>
            </a:r>
            <a:r>
              <a:rPr lang="fr-FR" dirty="0" err="1" smtClean="0"/>
              <a:t>list</a:t>
            </a:r>
            <a:r>
              <a:rPr lang="fr-FR" dirty="0" smtClean="0"/>
              <a:t> by </a:t>
            </a:r>
            <a:r>
              <a:rPr lang="fr-FR" dirty="0" err="1" smtClean="0"/>
              <a:t>clicking</a:t>
            </a:r>
            <a:r>
              <a:rPr lang="fr-FR" dirty="0" smtClean="0"/>
              <a:t> on </a:t>
            </a:r>
            <a:r>
              <a:rPr lang="fr-FR" dirty="0" err="1" smtClean="0"/>
              <a:t>it</a:t>
            </a:r>
            <a:endParaRPr lang="fr-FR" dirty="0"/>
          </a:p>
        </p:txBody>
      </p:sp>
      <p:pic>
        <p:nvPicPr>
          <p:cNvPr id="4" name="Marvy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25740" y="572536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170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48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842860"/>
              </p:ext>
            </p:extLst>
          </p:nvPr>
        </p:nvGraphicFramePr>
        <p:xfrm>
          <a:off x="6885090" y="939244"/>
          <a:ext cx="4750250" cy="4616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475">
                  <a:extLst>
                    <a:ext uri="{9D8B030D-6E8A-4147-A177-3AD203B41FA5}">
                      <a16:colId xmlns:a16="http://schemas.microsoft.com/office/drawing/2014/main" val="889810541"/>
                    </a:ext>
                  </a:extLst>
                </a:gridCol>
                <a:gridCol w="2373775">
                  <a:extLst>
                    <a:ext uri="{9D8B030D-6E8A-4147-A177-3AD203B41FA5}">
                      <a16:colId xmlns:a16="http://schemas.microsoft.com/office/drawing/2014/main" val="59828579"/>
                    </a:ext>
                  </a:extLst>
                </a:gridCol>
              </a:tblGrid>
              <a:tr h="512904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Student 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7029331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744384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59486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098002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636129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1715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044289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638411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Kilian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3220909"/>
                  </a:ext>
                </a:extLst>
              </a:tr>
            </a:tbl>
          </a:graphicData>
        </a:graphic>
      </p:graphicFrame>
      <p:sp>
        <p:nvSpPr>
          <p:cNvPr id="21" name="Rectangle 20">
            <a:hlinkClick r:id="" action="ppaction://macro?name=Slide1.Wrong"/>
          </p:cNvPr>
          <p:cNvSpPr/>
          <p:nvPr/>
        </p:nvSpPr>
        <p:spPr>
          <a:xfrm>
            <a:off x="6868851" y="1432112"/>
            <a:ext cx="2375125" cy="5714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Wrong"/>
          </p:cNvPr>
          <p:cNvSpPr/>
          <p:nvPr/>
        </p:nvSpPr>
        <p:spPr>
          <a:xfrm>
            <a:off x="9260215" y="1419050"/>
            <a:ext cx="2345959" cy="5714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6885090" y="1990502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9260215" y="1990501"/>
            <a:ext cx="2345959" cy="5179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6885090" y="2508494"/>
            <a:ext cx="2375125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9260213" y="2511068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7" name="Imag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67" y="939244"/>
            <a:ext cx="6320608" cy="4741817"/>
          </a:xfrm>
          <a:prstGeom prst="rect">
            <a:avLst/>
          </a:prstGeom>
        </p:spPr>
      </p:pic>
      <p:sp>
        <p:nvSpPr>
          <p:cNvPr id="28" name="Ellipse 27">
            <a:hlinkClick r:id="rId5" action="ppaction://hlinksldjump" tooltip="Marvyn"/>
          </p:cNvPr>
          <p:cNvSpPr/>
          <p:nvPr/>
        </p:nvSpPr>
        <p:spPr>
          <a:xfrm>
            <a:off x="1672046" y="1280160"/>
            <a:ext cx="300445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Ellipse 28">
            <a:hlinkClick r:id="rId5" action="ppaction://hlinksldjump" tooltip="Tomy"/>
          </p:cNvPr>
          <p:cNvSpPr/>
          <p:nvPr/>
        </p:nvSpPr>
        <p:spPr>
          <a:xfrm>
            <a:off x="2364377" y="1201783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Ellipse 29">
            <a:hlinkClick r:id="rId5" action="ppaction://hlinksldjump" tooltip="Jahlilas"/>
          </p:cNvPr>
          <p:cNvSpPr/>
          <p:nvPr/>
        </p:nvSpPr>
        <p:spPr>
          <a:xfrm>
            <a:off x="3174274" y="1188720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Ellipse 30">
            <a:hlinkClick r:id="rId5" action="ppaction://hlinksldjump" tooltip="Mariealice"/>
          </p:cNvPr>
          <p:cNvSpPr/>
          <p:nvPr/>
        </p:nvSpPr>
        <p:spPr>
          <a:xfrm>
            <a:off x="4026401" y="1201783"/>
            <a:ext cx="205965" cy="31350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Ellipse 31">
            <a:hlinkClick r:id="rId5" action="ppaction://hlinksldjump" tooltip="Caitlin"/>
          </p:cNvPr>
          <p:cNvSpPr/>
          <p:nvPr/>
        </p:nvSpPr>
        <p:spPr>
          <a:xfrm>
            <a:off x="4509965" y="1071154"/>
            <a:ext cx="326333" cy="34789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Ellipse 32">
            <a:hlinkClick r:id="rId5" action="ppaction://hlinksldjump" tooltip="Shelsy"/>
          </p:cNvPr>
          <p:cNvSpPr/>
          <p:nvPr/>
        </p:nvSpPr>
        <p:spPr>
          <a:xfrm>
            <a:off x="1881052" y="2090057"/>
            <a:ext cx="229310" cy="287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Ellipse 33">
            <a:hlinkClick r:id="rId5" action="ppaction://hlinksldjump" tooltip="Iézahël"/>
          </p:cNvPr>
          <p:cNvSpPr/>
          <p:nvPr/>
        </p:nvSpPr>
        <p:spPr>
          <a:xfrm>
            <a:off x="2521131" y="1990497"/>
            <a:ext cx="287383" cy="40000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Ellipse 34">
            <a:hlinkClick r:id="rId5" action="ppaction://hlinksldjump" tooltip="Melissa"/>
          </p:cNvPr>
          <p:cNvSpPr/>
          <p:nvPr/>
        </p:nvSpPr>
        <p:spPr>
          <a:xfrm>
            <a:off x="3139650" y="1990497"/>
            <a:ext cx="178316" cy="2824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Ellipse 35">
            <a:hlinkClick r:id="rId5" action="ppaction://hlinksldjump" tooltip="Timothé"/>
          </p:cNvPr>
          <p:cNvSpPr/>
          <p:nvPr/>
        </p:nvSpPr>
        <p:spPr>
          <a:xfrm>
            <a:off x="3710114" y="2024530"/>
            <a:ext cx="352697" cy="41843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Ellipse 36">
            <a:hlinkClick r:id="rId5" action="ppaction://hlinksldjump" tooltip="Thomas"/>
          </p:cNvPr>
          <p:cNvSpPr/>
          <p:nvPr/>
        </p:nvSpPr>
        <p:spPr>
          <a:xfrm>
            <a:off x="4539131" y="2103120"/>
            <a:ext cx="297167" cy="3767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Ellipse 37"/>
          <p:cNvSpPr/>
          <p:nvPr/>
        </p:nvSpPr>
        <p:spPr>
          <a:xfrm>
            <a:off x="793691" y="2651760"/>
            <a:ext cx="391294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Ellipse 38"/>
          <p:cNvSpPr/>
          <p:nvPr/>
        </p:nvSpPr>
        <p:spPr>
          <a:xfrm>
            <a:off x="1567543" y="2651760"/>
            <a:ext cx="428164" cy="44413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Ellipse 39"/>
          <p:cNvSpPr/>
          <p:nvPr/>
        </p:nvSpPr>
        <p:spPr>
          <a:xfrm>
            <a:off x="2364377" y="2651760"/>
            <a:ext cx="444137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Ellipse 40"/>
          <p:cNvSpPr/>
          <p:nvPr/>
        </p:nvSpPr>
        <p:spPr>
          <a:xfrm>
            <a:off x="3017520" y="2651760"/>
            <a:ext cx="574766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Ellipse 41"/>
          <p:cNvSpPr/>
          <p:nvPr/>
        </p:nvSpPr>
        <p:spPr>
          <a:xfrm>
            <a:off x="3853543" y="2769326"/>
            <a:ext cx="378823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Ellipse 42"/>
          <p:cNvSpPr/>
          <p:nvPr/>
        </p:nvSpPr>
        <p:spPr>
          <a:xfrm>
            <a:off x="4539131" y="2600577"/>
            <a:ext cx="542320" cy="508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Ellipse 43"/>
          <p:cNvSpPr/>
          <p:nvPr/>
        </p:nvSpPr>
        <p:spPr>
          <a:xfrm>
            <a:off x="5799909" y="2651760"/>
            <a:ext cx="391885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Rectangle 50">
            <a:hlinkClick r:id="" action="ppaction://macro?name=Slide1.Wrong"/>
          </p:cNvPr>
          <p:cNvSpPr/>
          <p:nvPr/>
        </p:nvSpPr>
        <p:spPr>
          <a:xfrm>
            <a:off x="9260213" y="2989703"/>
            <a:ext cx="2345959" cy="497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Rectangle 51">
            <a:hlinkClick r:id="" action="ppaction://macro?name=Slide1.Wrong"/>
          </p:cNvPr>
          <p:cNvSpPr/>
          <p:nvPr/>
        </p:nvSpPr>
        <p:spPr>
          <a:xfrm>
            <a:off x="9260213" y="3479531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Rectangle 52">
            <a:hlinkClick r:id="" action="ppaction://macro?name=Slide1.Wrong"/>
          </p:cNvPr>
          <p:cNvSpPr/>
          <p:nvPr/>
        </p:nvSpPr>
        <p:spPr>
          <a:xfrm>
            <a:off x="9260213" y="3955986"/>
            <a:ext cx="2345960" cy="5898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4" name="Rectangle 53">
            <a:hlinkClick r:id="" action="ppaction://macro?name=Slide1.Wrong"/>
          </p:cNvPr>
          <p:cNvSpPr/>
          <p:nvPr/>
        </p:nvSpPr>
        <p:spPr>
          <a:xfrm>
            <a:off x="9260213" y="4545874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Rectangle 60">
            <a:hlinkClick r:id="" action="ppaction://macro?name=Slide1.Wrong"/>
          </p:cNvPr>
          <p:cNvSpPr/>
          <p:nvPr/>
        </p:nvSpPr>
        <p:spPr>
          <a:xfrm>
            <a:off x="9260212" y="5020660"/>
            <a:ext cx="2345960" cy="534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2" name="Rectangle 61">
            <a:hlinkClick r:id="" action="ppaction://macro?name=Slide1.Correct"/>
          </p:cNvPr>
          <p:cNvSpPr/>
          <p:nvPr/>
        </p:nvSpPr>
        <p:spPr>
          <a:xfrm>
            <a:off x="6883963" y="34731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3" name="Rectangle 62">
            <a:hlinkClick r:id="" action="ppaction://macro?name=Slide1.Wrong"/>
          </p:cNvPr>
          <p:cNvSpPr/>
          <p:nvPr/>
        </p:nvSpPr>
        <p:spPr>
          <a:xfrm>
            <a:off x="6883963" y="29632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Rectangle 63">
            <a:hlinkClick r:id="" action="ppaction://macro?name=Slide1.Wrong"/>
          </p:cNvPr>
          <p:cNvSpPr/>
          <p:nvPr/>
        </p:nvSpPr>
        <p:spPr>
          <a:xfrm>
            <a:off x="6882838" y="3991934"/>
            <a:ext cx="2361138" cy="5405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Rectangle 64">
            <a:hlinkClick r:id="" action="ppaction://macro?name=Slide1.Wrong"/>
          </p:cNvPr>
          <p:cNvSpPr/>
          <p:nvPr/>
        </p:nvSpPr>
        <p:spPr>
          <a:xfrm>
            <a:off x="6885085" y="4511595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6" name="Rectangle 65">
            <a:hlinkClick r:id="" action="ppaction://macro?name=Slide1.Wrong"/>
          </p:cNvPr>
          <p:cNvSpPr/>
          <p:nvPr/>
        </p:nvSpPr>
        <p:spPr>
          <a:xfrm>
            <a:off x="6885086" y="5038513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1602311" y="-4630"/>
            <a:ext cx="3736920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400" dirty="0" err="1"/>
              <a:t>Guess</a:t>
            </a:r>
            <a:r>
              <a:rPr lang="fr-FR" sz="4400" dirty="0"/>
              <a:t> </a:t>
            </a:r>
            <a:r>
              <a:rPr lang="fr-FR" sz="4400" dirty="0" err="1"/>
              <a:t>Who</a:t>
            </a:r>
            <a:r>
              <a:rPr lang="fr-FR" sz="4400" dirty="0"/>
              <a:t> It </a:t>
            </a:r>
            <a:r>
              <a:rPr lang="fr-FR" sz="4400" dirty="0" smtClean="0"/>
              <a:t>Is</a:t>
            </a:r>
            <a:endParaRPr lang="fr-FR" sz="4400" dirty="0"/>
          </a:p>
        </p:txBody>
      </p:sp>
      <p:sp>
        <p:nvSpPr>
          <p:cNvPr id="5" name="ZoneTexte 4"/>
          <p:cNvSpPr txBox="1"/>
          <p:nvPr/>
        </p:nvSpPr>
        <p:spPr>
          <a:xfrm>
            <a:off x="7959601" y="210815"/>
            <a:ext cx="2573140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000" dirty="0" err="1" smtClean="0"/>
              <a:t>Guess</a:t>
            </a:r>
            <a:r>
              <a:rPr lang="fr-FR" sz="4000" dirty="0" smtClean="0"/>
              <a:t> </a:t>
            </a:r>
            <a:r>
              <a:rPr lang="fr-FR" sz="4000" dirty="0" smtClean="0"/>
              <a:t>N°13</a:t>
            </a:r>
            <a:endParaRPr lang="fr-FR" sz="4000" dirty="0"/>
          </a:p>
        </p:txBody>
      </p:sp>
      <p:sp>
        <p:nvSpPr>
          <p:cNvPr id="6" name="ZoneTexte 5"/>
          <p:cNvSpPr txBox="1"/>
          <p:nvPr/>
        </p:nvSpPr>
        <p:spPr>
          <a:xfrm>
            <a:off x="417884" y="5829954"/>
            <a:ext cx="610577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err="1" smtClean="0"/>
              <a:t>Listen</a:t>
            </a:r>
            <a:r>
              <a:rPr lang="fr-FR" dirty="0" smtClean="0"/>
              <a:t> to the audio and </a:t>
            </a:r>
            <a:r>
              <a:rPr lang="fr-FR" dirty="0" err="1" smtClean="0"/>
              <a:t>guess</a:t>
            </a:r>
            <a:r>
              <a:rPr lang="fr-FR" dirty="0" smtClean="0"/>
              <a:t> </a:t>
            </a:r>
            <a:r>
              <a:rPr lang="fr-FR" dirty="0" err="1" smtClean="0"/>
              <a:t>which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presenting</a:t>
            </a:r>
            <a:r>
              <a:rPr lang="fr-FR" dirty="0" smtClean="0"/>
              <a:t> </a:t>
            </a:r>
            <a:r>
              <a:rPr lang="fr-FR" dirty="0" err="1" smtClean="0"/>
              <a:t>itself</a:t>
            </a:r>
            <a:r>
              <a:rPr lang="fr-FR" dirty="0" smtClean="0"/>
              <a:t>.</a:t>
            </a:r>
          </a:p>
          <a:p>
            <a:r>
              <a:rPr lang="fr-FR" dirty="0" smtClean="0"/>
              <a:t>Hoover the mouse over the </a:t>
            </a:r>
            <a:r>
              <a:rPr lang="fr-FR" dirty="0" err="1" smtClean="0"/>
              <a:t>picture</a:t>
            </a:r>
            <a:r>
              <a:rPr lang="fr-FR" dirty="0" smtClean="0"/>
              <a:t> to </a:t>
            </a:r>
            <a:r>
              <a:rPr lang="fr-FR" dirty="0" err="1" smtClean="0"/>
              <a:t>see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name</a:t>
            </a:r>
            <a:r>
              <a:rPr lang="fr-FR" dirty="0" smtClean="0"/>
              <a:t>.</a:t>
            </a:r>
          </a:p>
          <a:p>
            <a:r>
              <a:rPr lang="fr-FR" dirty="0" err="1" smtClean="0"/>
              <a:t>Choose</a:t>
            </a:r>
            <a:r>
              <a:rPr lang="fr-FR" dirty="0" smtClean="0"/>
              <a:t> a </a:t>
            </a:r>
            <a:r>
              <a:rPr lang="fr-FR" dirty="0" err="1" smtClean="0"/>
              <a:t>name</a:t>
            </a:r>
            <a:r>
              <a:rPr lang="fr-FR" dirty="0" smtClean="0"/>
              <a:t> on the </a:t>
            </a:r>
            <a:r>
              <a:rPr lang="fr-FR" dirty="0" err="1" smtClean="0"/>
              <a:t>list</a:t>
            </a:r>
            <a:r>
              <a:rPr lang="fr-FR" dirty="0" smtClean="0"/>
              <a:t> by </a:t>
            </a:r>
            <a:r>
              <a:rPr lang="fr-FR" dirty="0" err="1" smtClean="0"/>
              <a:t>clicking</a:t>
            </a:r>
            <a:r>
              <a:rPr lang="fr-FR" dirty="0" smtClean="0"/>
              <a:t> on </a:t>
            </a:r>
            <a:r>
              <a:rPr lang="fr-FR" dirty="0" err="1" smtClean="0"/>
              <a:t>it</a:t>
            </a:r>
            <a:endParaRPr lang="fr-FR" dirty="0"/>
          </a:p>
        </p:txBody>
      </p:sp>
      <p:pic>
        <p:nvPicPr>
          <p:cNvPr id="4" name="Projet présentation euro Timothé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25740" y="58010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269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3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842860"/>
              </p:ext>
            </p:extLst>
          </p:nvPr>
        </p:nvGraphicFramePr>
        <p:xfrm>
          <a:off x="6885090" y="939244"/>
          <a:ext cx="4750250" cy="4616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475">
                  <a:extLst>
                    <a:ext uri="{9D8B030D-6E8A-4147-A177-3AD203B41FA5}">
                      <a16:colId xmlns:a16="http://schemas.microsoft.com/office/drawing/2014/main" val="889810541"/>
                    </a:ext>
                  </a:extLst>
                </a:gridCol>
                <a:gridCol w="2373775">
                  <a:extLst>
                    <a:ext uri="{9D8B030D-6E8A-4147-A177-3AD203B41FA5}">
                      <a16:colId xmlns:a16="http://schemas.microsoft.com/office/drawing/2014/main" val="59828579"/>
                    </a:ext>
                  </a:extLst>
                </a:gridCol>
              </a:tblGrid>
              <a:tr h="512904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Student 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7029331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744384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59486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098002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636129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1715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044289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638411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Kilian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3220909"/>
                  </a:ext>
                </a:extLst>
              </a:tr>
            </a:tbl>
          </a:graphicData>
        </a:graphic>
      </p:graphicFrame>
      <p:sp>
        <p:nvSpPr>
          <p:cNvPr id="21" name="Rectangle 20">
            <a:hlinkClick r:id="" action="ppaction://macro?name=Slide1.Wrong"/>
          </p:cNvPr>
          <p:cNvSpPr/>
          <p:nvPr/>
        </p:nvSpPr>
        <p:spPr>
          <a:xfrm>
            <a:off x="6868851" y="1432112"/>
            <a:ext cx="2375125" cy="5714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Wrong"/>
          </p:cNvPr>
          <p:cNvSpPr/>
          <p:nvPr/>
        </p:nvSpPr>
        <p:spPr>
          <a:xfrm>
            <a:off x="9260215" y="1419050"/>
            <a:ext cx="2345959" cy="5714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6885090" y="1990502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9260215" y="1990501"/>
            <a:ext cx="2345959" cy="5179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6885090" y="2508494"/>
            <a:ext cx="2375125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9260213" y="2511068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7" name="Imag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67" y="939244"/>
            <a:ext cx="6320608" cy="4741817"/>
          </a:xfrm>
          <a:prstGeom prst="rect">
            <a:avLst/>
          </a:prstGeom>
        </p:spPr>
      </p:pic>
      <p:sp>
        <p:nvSpPr>
          <p:cNvPr id="28" name="Ellipse 27">
            <a:hlinkClick r:id="rId5" action="ppaction://hlinksldjump" tooltip="Marvyn"/>
          </p:cNvPr>
          <p:cNvSpPr/>
          <p:nvPr/>
        </p:nvSpPr>
        <p:spPr>
          <a:xfrm>
            <a:off x="1672046" y="1280160"/>
            <a:ext cx="300445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Ellipse 28">
            <a:hlinkClick r:id="rId5" action="ppaction://hlinksldjump" tooltip="Tomy"/>
          </p:cNvPr>
          <p:cNvSpPr/>
          <p:nvPr/>
        </p:nvSpPr>
        <p:spPr>
          <a:xfrm>
            <a:off x="2364377" y="1201783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Ellipse 29">
            <a:hlinkClick r:id="rId5" action="ppaction://hlinksldjump" tooltip="Jahlilas"/>
          </p:cNvPr>
          <p:cNvSpPr/>
          <p:nvPr/>
        </p:nvSpPr>
        <p:spPr>
          <a:xfrm>
            <a:off x="3174274" y="1188720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Ellipse 30">
            <a:hlinkClick r:id="rId5" action="ppaction://hlinksldjump" tooltip="Mariealice"/>
          </p:cNvPr>
          <p:cNvSpPr/>
          <p:nvPr/>
        </p:nvSpPr>
        <p:spPr>
          <a:xfrm>
            <a:off x="4026401" y="1201783"/>
            <a:ext cx="205965" cy="31350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Ellipse 31">
            <a:hlinkClick r:id="rId5" action="ppaction://hlinksldjump" tooltip="Caitlin"/>
          </p:cNvPr>
          <p:cNvSpPr/>
          <p:nvPr/>
        </p:nvSpPr>
        <p:spPr>
          <a:xfrm>
            <a:off x="4509965" y="1071154"/>
            <a:ext cx="326333" cy="34789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Ellipse 32">
            <a:hlinkClick r:id="rId5" action="ppaction://hlinksldjump" tooltip="Shelsy"/>
          </p:cNvPr>
          <p:cNvSpPr/>
          <p:nvPr/>
        </p:nvSpPr>
        <p:spPr>
          <a:xfrm>
            <a:off x="1881052" y="2090057"/>
            <a:ext cx="229310" cy="287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Ellipse 33">
            <a:hlinkClick r:id="rId5" action="ppaction://hlinksldjump" tooltip="Iézahël"/>
          </p:cNvPr>
          <p:cNvSpPr/>
          <p:nvPr/>
        </p:nvSpPr>
        <p:spPr>
          <a:xfrm>
            <a:off x="2521131" y="1990497"/>
            <a:ext cx="287383" cy="40000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Ellipse 34">
            <a:hlinkClick r:id="rId5" action="ppaction://hlinksldjump" tooltip="Melissa"/>
          </p:cNvPr>
          <p:cNvSpPr/>
          <p:nvPr/>
        </p:nvSpPr>
        <p:spPr>
          <a:xfrm>
            <a:off x="3139650" y="1990497"/>
            <a:ext cx="178316" cy="2824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Ellipse 35">
            <a:hlinkClick r:id="rId5" action="ppaction://hlinksldjump" tooltip="Timothé"/>
          </p:cNvPr>
          <p:cNvSpPr/>
          <p:nvPr/>
        </p:nvSpPr>
        <p:spPr>
          <a:xfrm>
            <a:off x="3710114" y="2024530"/>
            <a:ext cx="352697" cy="41843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Ellipse 36">
            <a:hlinkClick r:id="rId5" action="ppaction://hlinksldjump" tooltip="Thomas"/>
          </p:cNvPr>
          <p:cNvSpPr/>
          <p:nvPr/>
        </p:nvSpPr>
        <p:spPr>
          <a:xfrm>
            <a:off x="4539131" y="2103120"/>
            <a:ext cx="297167" cy="3767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Ellipse 37"/>
          <p:cNvSpPr/>
          <p:nvPr/>
        </p:nvSpPr>
        <p:spPr>
          <a:xfrm>
            <a:off x="793691" y="2651760"/>
            <a:ext cx="391294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Ellipse 38"/>
          <p:cNvSpPr/>
          <p:nvPr/>
        </p:nvSpPr>
        <p:spPr>
          <a:xfrm>
            <a:off x="1567543" y="2651760"/>
            <a:ext cx="428164" cy="44413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Ellipse 39"/>
          <p:cNvSpPr/>
          <p:nvPr/>
        </p:nvSpPr>
        <p:spPr>
          <a:xfrm>
            <a:off x="2364377" y="2651760"/>
            <a:ext cx="444137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Ellipse 40"/>
          <p:cNvSpPr/>
          <p:nvPr/>
        </p:nvSpPr>
        <p:spPr>
          <a:xfrm>
            <a:off x="3017520" y="2651760"/>
            <a:ext cx="574766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Ellipse 41"/>
          <p:cNvSpPr/>
          <p:nvPr/>
        </p:nvSpPr>
        <p:spPr>
          <a:xfrm>
            <a:off x="3853543" y="2769326"/>
            <a:ext cx="378823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Ellipse 42"/>
          <p:cNvSpPr/>
          <p:nvPr/>
        </p:nvSpPr>
        <p:spPr>
          <a:xfrm>
            <a:off x="4539131" y="2600577"/>
            <a:ext cx="542320" cy="508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Ellipse 43"/>
          <p:cNvSpPr/>
          <p:nvPr/>
        </p:nvSpPr>
        <p:spPr>
          <a:xfrm>
            <a:off x="5799909" y="2651760"/>
            <a:ext cx="391885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Rectangle 50">
            <a:hlinkClick r:id="" action="ppaction://macro?name=Slide1.Wrong"/>
          </p:cNvPr>
          <p:cNvSpPr/>
          <p:nvPr/>
        </p:nvSpPr>
        <p:spPr>
          <a:xfrm>
            <a:off x="9260213" y="2989703"/>
            <a:ext cx="2345959" cy="497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Rectangle 51">
            <a:hlinkClick r:id="" action="ppaction://macro?name=Slide1.Wrong"/>
          </p:cNvPr>
          <p:cNvSpPr/>
          <p:nvPr/>
        </p:nvSpPr>
        <p:spPr>
          <a:xfrm>
            <a:off x="9260213" y="3479531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Rectangle 52">
            <a:hlinkClick r:id="" action="ppaction://macro?name=Slide1.Wrong"/>
          </p:cNvPr>
          <p:cNvSpPr/>
          <p:nvPr/>
        </p:nvSpPr>
        <p:spPr>
          <a:xfrm>
            <a:off x="9260213" y="3955986"/>
            <a:ext cx="2345960" cy="5898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4" name="Rectangle 53">
            <a:hlinkClick r:id="" action="ppaction://macro?name=Slide1.Wrong"/>
          </p:cNvPr>
          <p:cNvSpPr/>
          <p:nvPr/>
        </p:nvSpPr>
        <p:spPr>
          <a:xfrm>
            <a:off x="9260213" y="4545874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Rectangle 60">
            <a:hlinkClick r:id="" action="ppaction://macro?name=Slide1.Wrong"/>
          </p:cNvPr>
          <p:cNvSpPr/>
          <p:nvPr/>
        </p:nvSpPr>
        <p:spPr>
          <a:xfrm>
            <a:off x="9260212" y="5020660"/>
            <a:ext cx="2345960" cy="534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2" name="Rectangle 61">
            <a:hlinkClick r:id="" action="ppaction://macro?name=Slide1.Wrong"/>
          </p:cNvPr>
          <p:cNvSpPr/>
          <p:nvPr/>
        </p:nvSpPr>
        <p:spPr>
          <a:xfrm>
            <a:off x="6883963" y="34731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3" name="Rectangle 62">
            <a:hlinkClick r:id="" action="ppaction://macro?name=Slide1.Wrong"/>
          </p:cNvPr>
          <p:cNvSpPr/>
          <p:nvPr/>
        </p:nvSpPr>
        <p:spPr>
          <a:xfrm>
            <a:off x="6883963" y="29632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Rectangle 63">
            <a:hlinkClick r:id="" action="ppaction://macro?name=Slide1.Wrong"/>
          </p:cNvPr>
          <p:cNvSpPr/>
          <p:nvPr/>
        </p:nvSpPr>
        <p:spPr>
          <a:xfrm>
            <a:off x="6882838" y="3991934"/>
            <a:ext cx="2361138" cy="5405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Rectangle 64">
            <a:hlinkClick r:id="" action="ppaction://macro?name=Slide1.Wrong"/>
          </p:cNvPr>
          <p:cNvSpPr/>
          <p:nvPr/>
        </p:nvSpPr>
        <p:spPr>
          <a:xfrm>
            <a:off x="6885085" y="4511595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6" name="Rectangle 65">
            <a:hlinkClick r:id="" action="ppaction://macro?name=Slide1.Correct"/>
          </p:cNvPr>
          <p:cNvSpPr/>
          <p:nvPr/>
        </p:nvSpPr>
        <p:spPr>
          <a:xfrm>
            <a:off x="6885086" y="5038513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1602311" y="-4630"/>
            <a:ext cx="3736920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400" dirty="0" err="1"/>
              <a:t>Guess</a:t>
            </a:r>
            <a:r>
              <a:rPr lang="fr-FR" sz="4400" dirty="0"/>
              <a:t> </a:t>
            </a:r>
            <a:r>
              <a:rPr lang="fr-FR" sz="4400" dirty="0" err="1"/>
              <a:t>Who</a:t>
            </a:r>
            <a:r>
              <a:rPr lang="fr-FR" sz="4400" dirty="0"/>
              <a:t> It </a:t>
            </a:r>
            <a:r>
              <a:rPr lang="fr-FR" sz="4400" dirty="0" smtClean="0"/>
              <a:t>Is</a:t>
            </a:r>
            <a:endParaRPr lang="fr-FR" sz="4400" dirty="0"/>
          </a:p>
        </p:txBody>
      </p:sp>
      <p:sp>
        <p:nvSpPr>
          <p:cNvPr id="5" name="ZoneTexte 4"/>
          <p:cNvSpPr txBox="1"/>
          <p:nvPr/>
        </p:nvSpPr>
        <p:spPr>
          <a:xfrm>
            <a:off x="7959601" y="210815"/>
            <a:ext cx="2573140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000" dirty="0" err="1" smtClean="0"/>
              <a:t>Guess</a:t>
            </a:r>
            <a:r>
              <a:rPr lang="fr-FR" sz="4000" dirty="0" smtClean="0"/>
              <a:t> </a:t>
            </a:r>
            <a:r>
              <a:rPr lang="fr-FR" sz="4000" dirty="0" smtClean="0"/>
              <a:t>N°14</a:t>
            </a:r>
            <a:endParaRPr lang="fr-FR" sz="4000" dirty="0"/>
          </a:p>
        </p:txBody>
      </p:sp>
      <p:sp>
        <p:nvSpPr>
          <p:cNvPr id="6" name="ZoneTexte 5"/>
          <p:cNvSpPr txBox="1"/>
          <p:nvPr/>
        </p:nvSpPr>
        <p:spPr>
          <a:xfrm>
            <a:off x="417884" y="5829954"/>
            <a:ext cx="610577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err="1" smtClean="0"/>
              <a:t>Listen</a:t>
            </a:r>
            <a:r>
              <a:rPr lang="fr-FR" dirty="0" smtClean="0"/>
              <a:t> to the audio and </a:t>
            </a:r>
            <a:r>
              <a:rPr lang="fr-FR" dirty="0" err="1" smtClean="0"/>
              <a:t>guess</a:t>
            </a:r>
            <a:r>
              <a:rPr lang="fr-FR" dirty="0" smtClean="0"/>
              <a:t> </a:t>
            </a:r>
            <a:r>
              <a:rPr lang="fr-FR" dirty="0" err="1" smtClean="0"/>
              <a:t>which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presenting</a:t>
            </a:r>
            <a:r>
              <a:rPr lang="fr-FR" dirty="0" smtClean="0"/>
              <a:t> </a:t>
            </a:r>
            <a:r>
              <a:rPr lang="fr-FR" dirty="0" err="1" smtClean="0"/>
              <a:t>itself</a:t>
            </a:r>
            <a:r>
              <a:rPr lang="fr-FR" dirty="0" smtClean="0"/>
              <a:t>.</a:t>
            </a:r>
          </a:p>
          <a:p>
            <a:r>
              <a:rPr lang="fr-FR" dirty="0" smtClean="0"/>
              <a:t>Hoover the mouse over the </a:t>
            </a:r>
            <a:r>
              <a:rPr lang="fr-FR" dirty="0" err="1" smtClean="0"/>
              <a:t>picture</a:t>
            </a:r>
            <a:r>
              <a:rPr lang="fr-FR" dirty="0" smtClean="0"/>
              <a:t> to </a:t>
            </a:r>
            <a:r>
              <a:rPr lang="fr-FR" dirty="0" err="1" smtClean="0"/>
              <a:t>see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name</a:t>
            </a:r>
            <a:r>
              <a:rPr lang="fr-FR" dirty="0" smtClean="0"/>
              <a:t>.</a:t>
            </a:r>
          </a:p>
          <a:p>
            <a:r>
              <a:rPr lang="fr-FR" dirty="0" err="1" smtClean="0"/>
              <a:t>Choose</a:t>
            </a:r>
            <a:r>
              <a:rPr lang="fr-FR" dirty="0" smtClean="0"/>
              <a:t> a </a:t>
            </a:r>
            <a:r>
              <a:rPr lang="fr-FR" dirty="0" err="1" smtClean="0"/>
              <a:t>name</a:t>
            </a:r>
            <a:r>
              <a:rPr lang="fr-FR" dirty="0" smtClean="0"/>
              <a:t> on the </a:t>
            </a:r>
            <a:r>
              <a:rPr lang="fr-FR" dirty="0" err="1" smtClean="0"/>
              <a:t>list</a:t>
            </a:r>
            <a:r>
              <a:rPr lang="fr-FR" dirty="0" smtClean="0"/>
              <a:t> by </a:t>
            </a:r>
            <a:r>
              <a:rPr lang="fr-FR" dirty="0" err="1" smtClean="0"/>
              <a:t>clicking</a:t>
            </a:r>
            <a:r>
              <a:rPr lang="fr-FR" dirty="0" smtClean="0"/>
              <a:t> on </a:t>
            </a:r>
            <a:r>
              <a:rPr lang="fr-FR" dirty="0" err="1" smtClean="0"/>
              <a:t>it</a:t>
            </a:r>
            <a:endParaRPr lang="fr-FR" dirty="0"/>
          </a:p>
        </p:txBody>
      </p:sp>
      <p:pic>
        <p:nvPicPr>
          <p:cNvPr id="4" name="TAHI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48823" y="58010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673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86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842860"/>
              </p:ext>
            </p:extLst>
          </p:nvPr>
        </p:nvGraphicFramePr>
        <p:xfrm>
          <a:off x="6885090" y="939244"/>
          <a:ext cx="4750250" cy="4616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475">
                  <a:extLst>
                    <a:ext uri="{9D8B030D-6E8A-4147-A177-3AD203B41FA5}">
                      <a16:colId xmlns:a16="http://schemas.microsoft.com/office/drawing/2014/main" val="889810541"/>
                    </a:ext>
                  </a:extLst>
                </a:gridCol>
                <a:gridCol w="2373775">
                  <a:extLst>
                    <a:ext uri="{9D8B030D-6E8A-4147-A177-3AD203B41FA5}">
                      <a16:colId xmlns:a16="http://schemas.microsoft.com/office/drawing/2014/main" val="59828579"/>
                    </a:ext>
                  </a:extLst>
                </a:gridCol>
              </a:tblGrid>
              <a:tr h="512904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Student 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7029331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744384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59486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098002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636129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1715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044289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638411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Kilian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3220909"/>
                  </a:ext>
                </a:extLst>
              </a:tr>
            </a:tbl>
          </a:graphicData>
        </a:graphic>
      </p:graphicFrame>
      <p:sp>
        <p:nvSpPr>
          <p:cNvPr id="21" name="Rectangle 20">
            <a:hlinkClick r:id="" action="ppaction://macro?name=Slide1.Wrong"/>
          </p:cNvPr>
          <p:cNvSpPr/>
          <p:nvPr/>
        </p:nvSpPr>
        <p:spPr>
          <a:xfrm>
            <a:off x="6868851" y="1432112"/>
            <a:ext cx="2375125" cy="5714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Correct"/>
          </p:cNvPr>
          <p:cNvSpPr/>
          <p:nvPr/>
        </p:nvSpPr>
        <p:spPr>
          <a:xfrm>
            <a:off x="9260215" y="1419050"/>
            <a:ext cx="2345959" cy="5714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6885090" y="1990502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9260215" y="1990501"/>
            <a:ext cx="2345959" cy="5179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6885090" y="2508494"/>
            <a:ext cx="2375125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9260213" y="2511068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7" name="Imag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67" y="939244"/>
            <a:ext cx="6320608" cy="4741817"/>
          </a:xfrm>
          <a:prstGeom prst="rect">
            <a:avLst/>
          </a:prstGeom>
        </p:spPr>
      </p:pic>
      <p:sp>
        <p:nvSpPr>
          <p:cNvPr id="28" name="Ellipse 27">
            <a:hlinkClick r:id="rId5" action="ppaction://hlinksldjump" tooltip="Marvyn"/>
          </p:cNvPr>
          <p:cNvSpPr/>
          <p:nvPr/>
        </p:nvSpPr>
        <p:spPr>
          <a:xfrm>
            <a:off x="1672046" y="1280160"/>
            <a:ext cx="300445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Ellipse 28">
            <a:hlinkClick r:id="rId5" action="ppaction://hlinksldjump" tooltip="Tomy"/>
          </p:cNvPr>
          <p:cNvSpPr/>
          <p:nvPr/>
        </p:nvSpPr>
        <p:spPr>
          <a:xfrm>
            <a:off x="2364377" y="1201783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Ellipse 29">
            <a:hlinkClick r:id="rId5" action="ppaction://hlinksldjump" tooltip="Jahlilas"/>
          </p:cNvPr>
          <p:cNvSpPr/>
          <p:nvPr/>
        </p:nvSpPr>
        <p:spPr>
          <a:xfrm>
            <a:off x="3174274" y="1188720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Ellipse 30">
            <a:hlinkClick r:id="rId5" action="ppaction://hlinksldjump" tooltip="Mariealice"/>
          </p:cNvPr>
          <p:cNvSpPr/>
          <p:nvPr/>
        </p:nvSpPr>
        <p:spPr>
          <a:xfrm>
            <a:off x="4026401" y="1201783"/>
            <a:ext cx="205965" cy="31350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Ellipse 31">
            <a:hlinkClick r:id="rId5" action="ppaction://hlinksldjump" tooltip="Caitlin"/>
          </p:cNvPr>
          <p:cNvSpPr/>
          <p:nvPr/>
        </p:nvSpPr>
        <p:spPr>
          <a:xfrm>
            <a:off x="4509965" y="1071154"/>
            <a:ext cx="326333" cy="34789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Ellipse 32">
            <a:hlinkClick r:id="rId5" action="ppaction://hlinksldjump" tooltip="Shelsy"/>
          </p:cNvPr>
          <p:cNvSpPr/>
          <p:nvPr/>
        </p:nvSpPr>
        <p:spPr>
          <a:xfrm>
            <a:off x="1881052" y="2090057"/>
            <a:ext cx="229310" cy="287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Ellipse 33">
            <a:hlinkClick r:id="rId5" action="ppaction://hlinksldjump" tooltip="Iézahël"/>
          </p:cNvPr>
          <p:cNvSpPr/>
          <p:nvPr/>
        </p:nvSpPr>
        <p:spPr>
          <a:xfrm>
            <a:off x="2521131" y="1990497"/>
            <a:ext cx="287383" cy="40000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Ellipse 34">
            <a:hlinkClick r:id="rId5" action="ppaction://hlinksldjump" tooltip="Melissa"/>
          </p:cNvPr>
          <p:cNvSpPr/>
          <p:nvPr/>
        </p:nvSpPr>
        <p:spPr>
          <a:xfrm>
            <a:off x="3139650" y="1990497"/>
            <a:ext cx="178316" cy="2824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Ellipse 35">
            <a:hlinkClick r:id="rId5" action="ppaction://hlinksldjump" tooltip="Timothé"/>
          </p:cNvPr>
          <p:cNvSpPr/>
          <p:nvPr/>
        </p:nvSpPr>
        <p:spPr>
          <a:xfrm>
            <a:off x="3710114" y="2024530"/>
            <a:ext cx="352697" cy="41843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Ellipse 36">
            <a:hlinkClick r:id="rId5" action="ppaction://hlinksldjump" tooltip="Thomas"/>
          </p:cNvPr>
          <p:cNvSpPr/>
          <p:nvPr/>
        </p:nvSpPr>
        <p:spPr>
          <a:xfrm>
            <a:off x="4539131" y="2103120"/>
            <a:ext cx="297167" cy="3767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Ellipse 37"/>
          <p:cNvSpPr/>
          <p:nvPr/>
        </p:nvSpPr>
        <p:spPr>
          <a:xfrm>
            <a:off x="793691" y="2651760"/>
            <a:ext cx="391294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Ellipse 38"/>
          <p:cNvSpPr/>
          <p:nvPr/>
        </p:nvSpPr>
        <p:spPr>
          <a:xfrm>
            <a:off x="1567543" y="2651760"/>
            <a:ext cx="428164" cy="44413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Ellipse 39"/>
          <p:cNvSpPr/>
          <p:nvPr/>
        </p:nvSpPr>
        <p:spPr>
          <a:xfrm>
            <a:off x="2364377" y="2651760"/>
            <a:ext cx="444137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Ellipse 40"/>
          <p:cNvSpPr/>
          <p:nvPr/>
        </p:nvSpPr>
        <p:spPr>
          <a:xfrm>
            <a:off x="3017520" y="2651760"/>
            <a:ext cx="574766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Ellipse 41"/>
          <p:cNvSpPr/>
          <p:nvPr/>
        </p:nvSpPr>
        <p:spPr>
          <a:xfrm>
            <a:off x="3853543" y="2769326"/>
            <a:ext cx="378823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Ellipse 42"/>
          <p:cNvSpPr/>
          <p:nvPr/>
        </p:nvSpPr>
        <p:spPr>
          <a:xfrm>
            <a:off x="4539131" y="2600577"/>
            <a:ext cx="542320" cy="508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Ellipse 43"/>
          <p:cNvSpPr/>
          <p:nvPr/>
        </p:nvSpPr>
        <p:spPr>
          <a:xfrm>
            <a:off x="5799909" y="2651760"/>
            <a:ext cx="391885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Rectangle 50">
            <a:hlinkClick r:id="" action="ppaction://macro?name=Slide1.Wrong"/>
          </p:cNvPr>
          <p:cNvSpPr/>
          <p:nvPr/>
        </p:nvSpPr>
        <p:spPr>
          <a:xfrm>
            <a:off x="9260213" y="2989703"/>
            <a:ext cx="2345959" cy="497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Rectangle 51">
            <a:hlinkClick r:id="" action="ppaction://macro?name=Slide1.Wrong"/>
          </p:cNvPr>
          <p:cNvSpPr/>
          <p:nvPr/>
        </p:nvSpPr>
        <p:spPr>
          <a:xfrm>
            <a:off x="9260213" y="3479531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Rectangle 52">
            <a:hlinkClick r:id="" action="ppaction://macro?name=Slide1.Wrong"/>
          </p:cNvPr>
          <p:cNvSpPr/>
          <p:nvPr/>
        </p:nvSpPr>
        <p:spPr>
          <a:xfrm>
            <a:off x="9260213" y="3955986"/>
            <a:ext cx="2345960" cy="5898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4" name="Rectangle 53">
            <a:hlinkClick r:id="" action="ppaction://macro?name=Slide1.Wrong"/>
          </p:cNvPr>
          <p:cNvSpPr/>
          <p:nvPr/>
        </p:nvSpPr>
        <p:spPr>
          <a:xfrm>
            <a:off x="9260213" y="4545874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Rectangle 60">
            <a:hlinkClick r:id="" action="ppaction://macro?name=Slide1.Wrong"/>
          </p:cNvPr>
          <p:cNvSpPr/>
          <p:nvPr/>
        </p:nvSpPr>
        <p:spPr>
          <a:xfrm>
            <a:off x="9260212" y="5020660"/>
            <a:ext cx="2345960" cy="534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2" name="Rectangle 61">
            <a:hlinkClick r:id="" action="ppaction://macro?name=Slide1.Wrong"/>
          </p:cNvPr>
          <p:cNvSpPr/>
          <p:nvPr/>
        </p:nvSpPr>
        <p:spPr>
          <a:xfrm>
            <a:off x="6883963" y="34731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3" name="Rectangle 62">
            <a:hlinkClick r:id="" action="ppaction://macro?name=Slide1.Wrong"/>
          </p:cNvPr>
          <p:cNvSpPr/>
          <p:nvPr/>
        </p:nvSpPr>
        <p:spPr>
          <a:xfrm>
            <a:off x="6883963" y="29632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Rectangle 63">
            <a:hlinkClick r:id="" action="ppaction://macro?name=Slide1.Wrong"/>
          </p:cNvPr>
          <p:cNvSpPr/>
          <p:nvPr/>
        </p:nvSpPr>
        <p:spPr>
          <a:xfrm>
            <a:off x="6882838" y="3991934"/>
            <a:ext cx="2361138" cy="5405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Rectangle 64">
            <a:hlinkClick r:id="" action="ppaction://macro?name=Slide1.Wrong"/>
          </p:cNvPr>
          <p:cNvSpPr/>
          <p:nvPr/>
        </p:nvSpPr>
        <p:spPr>
          <a:xfrm>
            <a:off x="6885085" y="4511595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6" name="Rectangle 65">
            <a:hlinkClick r:id="" action="ppaction://macro?name=Slide1.Wrong"/>
          </p:cNvPr>
          <p:cNvSpPr/>
          <p:nvPr/>
        </p:nvSpPr>
        <p:spPr>
          <a:xfrm>
            <a:off x="6885086" y="5038513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1602311" y="-4630"/>
            <a:ext cx="3736920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400" dirty="0" err="1"/>
              <a:t>Guess</a:t>
            </a:r>
            <a:r>
              <a:rPr lang="fr-FR" sz="4400" dirty="0"/>
              <a:t> </a:t>
            </a:r>
            <a:r>
              <a:rPr lang="fr-FR" sz="4400" dirty="0" err="1"/>
              <a:t>Who</a:t>
            </a:r>
            <a:r>
              <a:rPr lang="fr-FR" sz="4400" dirty="0"/>
              <a:t> It </a:t>
            </a:r>
            <a:r>
              <a:rPr lang="fr-FR" sz="4400" dirty="0" smtClean="0"/>
              <a:t>Is</a:t>
            </a:r>
            <a:endParaRPr lang="fr-FR" sz="4400" dirty="0"/>
          </a:p>
        </p:txBody>
      </p:sp>
      <p:sp>
        <p:nvSpPr>
          <p:cNvPr id="5" name="ZoneTexte 4"/>
          <p:cNvSpPr txBox="1"/>
          <p:nvPr/>
        </p:nvSpPr>
        <p:spPr>
          <a:xfrm>
            <a:off x="7959601" y="210815"/>
            <a:ext cx="2573140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000" dirty="0" err="1" smtClean="0"/>
              <a:t>Guess</a:t>
            </a:r>
            <a:r>
              <a:rPr lang="fr-FR" sz="4000" dirty="0" smtClean="0"/>
              <a:t> </a:t>
            </a:r>
            <a:r>
              <a:rPr lang="fr-FR" sz="4000" dirty="0" smtClean="0"/>
              <a:t>N°15</a:t>
            </a:r>
            <a:endParaRPr lang="fr-FR" sz="4000" dirty="0"/>
          </a:p>
        </p:txBody>
      </p:sp>
      <p:sp>
        <p:nvSpPr>
          <p:cNvPr id="6" name="ZoneTexte 5"/>
          <p:cNvSpPr txBox="1"/>
          <p:nvPr/>
        </p:nvSpPr>
        <p:spPr>
          <a:xfrm>
            <a:off x="417884" y="5829954"/>
            <a:ext cx="610577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err="1" smtClean="0"/>
              <a:t>Listen</a:t>
            </a:r>
            <a:r>
              <a:rPr lang="fr-FR" dirty="0" smtClean="0"/>
              <a:t> to the audio and </a:t>
            </a:r>
            <a:r>
              <a:rPr lang="fr-FR" dirty="0" err="1" smtClean="0"/>
              <a:t>guess</a:t>
            </a:r>
            <a:r>
              <a:rPr lang="fr-FR" dirty="0" smtClean="0"/>
              <a:t> </a:t>
            </a:r>
            <a:r>
              <a:rPr lang="fr-FR" dirty="0" err="1" smtClean="0"/>
              <a:t>which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presenting</a:t>
            </a:r>
            <a:r>
              <a:rPr lang="fr-FR" dirty="0" smtClean="0"/>
              <a:t> </a:t>
            </a:r>
            <a:r>
              <a:rPr lang="fr-FR" dirty="0" err="1" smtClean="0"/>
              <a:t>itself</a:t>
            </a:r>
            <a:r>
              <a:rPr lang="fr-FR" dirty="0" smtClean="0"/>
              <a:t>.</a:t>
            </a:r>
          </a:p>
          <a:p>
            <a:r>
              <a:rPr lang="fr-FR" dirty="0" smtClean="0"/>
              <a:t>Hoover the mouse over the </a:t>
            </a:r>
            <a:r>
              <a:rPr lang="fr-FR" dirty="0" err="1" smtClean="0"/>
              <a:t>picture</a:t>
            </a:r>
            <a:r>
              <a:rPr lang="fr-FR" dirty="0" smtClean="0"/>
              <a:t> to </a:t>
            </a:r>
            <a:r>
              <a:rPr lang="fr-FR" dirty="0" err="1" smtClean="0"/>
              <a:t>see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name</a:t>
            </a:r>
            <a:r>
              <a:rPr lang="fr-FR" dirty="0" smtClean="0"/>
              <a:t>.</a:t>
            </a:r>
          </a:p>
          <a:p>
            <a:r>
              <a:rPr lang="fr-FR" dirty="0" err="1" smtClean="0"/>
              <a:t>Choose</a:t>
            </a:r>
            <a:r>
              <a:rPr lang="fr-FR" dirty="0" smtClean="0"/>
              <a:t> a </a:t>
            </a:r>
            <a:r>
              <a:rPr lang="fr-FR" dirty="0" err="1" smtClean="0"/>
              <a:t>name</a:t>
            </a:r>
            <a:r>
              <a:rPr lang="fr-FR" dirty="0" smtClean="0"/>
              <a:t> on the </a:t>
            </a:r>
            <a:r>
              <a:rPr lang="fr-FR" dirty="0" err="1" smtClean="0"/>
              <a:t>list</a:t>
            </a:r>
            <a:r>
              <a:rPr lang="fr-FR" dirty="0" smtClean="0"/>
              <a:t> by </a:t>
            </a:r>
            <a:r>
              <a:rPr lang="fr-FR" dirty="0" err="1" smtClean="0"/>
              <a:t>clicking</a:t>
            </a:r>
            <a:r>
              <a:rPr lang="fr-FR" dirty="0" smtClean="0"/>
              <a:t> on </a:t>
            </a:r>
            <a:r>
              <a:rPr lang="fr-FR" dirty="0" err="1" smtClean="0"/>
              <a:t>it</a:t>
            </a:r>
            <a:endParaRPr lang="fr-FR" dirty="0"/>
          </a:p>
        </p:txBody>
      </p:sp>
      <p:pic>
        <p:nvPicPr>
          <p:cNvPr id="4" name="Tom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25740" y="58970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851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21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842860"/>
              </p:ext>
            </p:extLst>
          </p:nvPr>
        </p:nvGraphicFramePr>
        <p:xfrm>
          <a:off x="6885090" y="939244"/>
          <a:ext cx="4750250" cy="4616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475">
                  <a:extLst>
                    <a:ext uri="{9D8B030D-6E8A-4147-A177-3AD203B41FA5}">
                      <a16:colId xmlns:a16="http://schemas.microsoft.com/office/drawing/2014/main" val="889810541"/>
                    </a:ext>
                  </a:extLst>
                </a:gridCol>
                <a:gridCol w="2373775">
                  <a:extLst>
                    <a:ext uri="{9D8B030D-6E8A-4147-A177-3AD203B41FA5}">
                      <a16:colId xmlns:a16="http://schemas.microsoft.com/office/drawing/2014/main" val="59828579"/>
                    </a:ext>
                  </a:extLst>
                </a:gridCol>
              </a:tblGrid>
              <a:tr h="512904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Student 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7029331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744384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59486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098002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6361298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1715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0442899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6384117"/>
                  </a:ext>
                </a:extLst>
              </a:tr>
              <a:tr h="512904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Kilian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3220909"/>
                  </a:ext>
                </a:extLst>
              </a:tr>
            </a:tbl>
          </a:graphicData>
        </a:graphic>
      </p:graphicFrame>
      <p:sp>
        <p:nvSpPr>
          <p:cNvPr id="21" name="Rectangle 20">
            <a:hlinkClick r:id="" action="ppaction://macro?name=Slide1.Wrong"/>
          </p:cNvPr>
          <p:cNvSpPr/>
          <p:nvPr/>
        </p:nvSpPr>
        <p:spPr>
          <a:xfrm>
            <a:off x="6868851" y="1432112"/>
            <a:ext cx="2375125" cy="5714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Wrong"/>
          </p:cNvPr>
          <p:cNvSpPr/>
          <p:nvPr/>
        </p:nvSpPr>
        <p:spPr>
          <a:xfrm>
            <a:off x="9260215" y="1419050"/>
            <a:ext cx="2345959" cy="5714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6885090" y="1990502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9260215" y="1990501"/>
            <a:ext cx="2345959" cy="5179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6885090" y="2508494"/>
            <a:ext cx="2375125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Correct"/>
          </p:cNvPr>
          <p:cNvSpPr/>
          <p:nvPr/>
        </p:nvSpPr>
        <p:spPr>
          <a:xfrm>
            <a:off x="9260213" y="2511068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7" name="Imag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67" y="939244"/>
            <a:ext cx="6320608" cy="4741817"/>
          </a:xfrm>
          <a:prstGeom prst="rect">
            <a:avLst/>
          </a:prstGeom>
        </p:spPr>
      </p:pic>
      <p:sp>
        <p:nvSpPr>
          <p:cNvPr id="28" name="Ellipse 27">
            <a:hlinkClick r:id="rId5" action="ppaction://hlinksldjump" tooltip="Marvyn"/>
          </p:cNvPr>
          <p:cNvSpPr/>
          <p:nvPr/>
        </p:nvSpPr>
        <p:spPr>
          <a:xfrm>
            <a:off x="1672046" y="1280160"/>
            <a:ext cx="300445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Ellipse 28">
            <a:hlinkClick r:id="rId5" action="ppaction://hlinksldjump" tooltip="Tomy"/>
          </p:cNvPr>
          <p:cNvSpPr/>
          <p:nvPr/>
        </p:nvSpPr>
        <p:spPr>
          <a:xfrm>
            <a:off x="2364377" y="1201783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Ellipse 29">
            <a:hlinkClick r:id="rId5" action="ppaction://hlinksldjump" tooltip="Jahlilas"/>
          </p:cNvPr>
          <p:cNvSpPr/>
          <p:nvPr/>
        </p:nvSpPr>
        <p:spPr>
          <a:xfrm>
            <a:off x="3174274" y="1188720"/>
            <a:ext cx="326572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Ellipse 30">
            <a:hlinkClick r:id="rId5" action="ppaction://hlinksldjump" tooltip="Mariealice"/>
          </p:cNvPr>
          <p:cNvSpPr/>
          <p:nvPr/>
        </p:nvSpPr>
        <p:spPr>
          <a:xfrm>
            <a:off x="4026401" y="1201783"/>
            <a:ext cx="205965" cy="31350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Ellipse 31">
            <a:hlinkClick r:id="rId5" action="ppaction://hlinksldjump" tooltip="Caitlin"/>
          </p:cNvPr>
          <p:cNvSpPr/>
          <p:nvPr/>
        </p:nvSpPr>
        <p:spPr>
          <a:xfrm>
            <a:off x="4509965" y="1071154"/>
            <a:ext cx="326333" cy="34789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Ellipse 32">
            <a:hlinkClick r:id="rId5" action="ppaction://hlinksldjump" tooltip="Shelsy"/>
          </p:cNvPr>
          <p:cNvSpPr/>
          <p:nvPr/>
        </p:nvSpPr>
        <p:spPr>
          <a:xfrm>
            <a:off x="1881052" y="2090057"/>
            <a:ext cx="229310" cy="287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Ellipse 33">
            <a:hlinkClick r:id="rId5" action="ppaction://hlinksldjump" tooltip="Iézahël"/>
          </p:cNvPr>
          <p:cNvSpPr/>
          <p:nvPr/>
        </p:nvSpPr>
        <p:spPr>
          <a:xfrm>
            <a:off x="2521131" y="1990497"/>
            <a:ext cx="287383" cy="40000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Ellipse 34">
            <a:hlinkClick r:id="rId5" action="ppaction://hlinksldjump" tooltip="Melissa"/>
          </p:cNvPr>
          <p:cNvSpPr/>
          <p:nvPr/>
        </p:nvSpPr>
        <p:spPr>
          <a:xfrm>
            <a:off x="3139650" y="1990497"/>
            <a:ext cx="178316" cy="2824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Ellipse 35">
            <a:hlinkClick r:id="rId5" action="ppaction://hlinksldjump" tooltip="Timothé"/>
          </p:cNvPr>
          <p:cNvSpPr/>
          <p:nvPr/>
        </p:nvSpPr>
        <p:spPr>
          <a:xfrm>
            <a:off x="3710114" y="2024530"/>
            <a:ext cx="352697" cy="41843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Ellipse 36">
            <a:hlinkClick r:id="rId5" action="ppaction://hlinksldjump" tooltip="Thomas"/>
          </p:cNvPr>
          <p:cNvSpPr/>
          <p:nvPr/>
        </p:nvSpPr>
        <p:spPr>
          <a:xfrm>
            <a:off x="4539131" y="2103120"/>
            <a:ext cx="297167" cy="37677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Ellipse 37"/>
          <p:cNvSpPr/>
          <p:nvPr/>
        </p:nvSpPr>
        <p:spPr>
          <a:xfrm>
            <a:off x="793691" y="2651760"/>
            <a:ext cx="391294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Ellipse 38"/>
          <p:cNvSpPr/>
          <p:nvPr/>
        </p:nvSpPr>
        <p:spPr>
          <a:xfrm>
            <a:off x="1567543" y="2651760"/>
            <a:ext cx="428164" cy="44413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Ellipse 39"/>
          <p:cNvSpPr/>
          <p:nvPr/>
        </p:nvSpPr>
        <p:spPr>
          <a:xfrm>
            <a:off x="2364377" y="2651760"/>
            <a:ext cx="444137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Ellipse 40"/>
          <p:cNvSpPr/>
          <p:nvPr/>
        </p:nvSpPr>
        <p:spPr>
          <a:xfrm>
            <a:off x="3017520" y="2651760"/>
            <a:ext cx="574766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Ellipse 41"/>
          <p:cNvSpPr/>
          <p:nvPr/>
        </p:nvSpPr>
        <p:spPr>
          <a:xfrm>
            <a:off x="3853543" y="2769326"/>
            <a:ext cx="378823" cy="32657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Ellipse 42"/>
          <p:cNvSpPr/>
          <p:nvPr/>
        </p:nvSpPr>
        <p:spPr>
          <a:xfrm>
            <a:off x="4539131" y="2600577"/>
            <a:ext cx="542320" cy="50838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Ellipse 43"/>
          <p:cNvSpPr/>
          <p:nvPr/>
        </p:nvSpPr>
        <p:spPr>
          <a:xfrm>
            <a:off x="5799909" y="2651760"/>
            <a:ext cx="391885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Rectangle 50">
            <a:hlinkClick r:id="" action="ppaction://macro?name=Slide1.Wrong"/>
          </p:cNvPr>
          <p:cNvSpPr/>
          <p:nvPr/>
        </p:nvSpPr>
        <p:spPr>
          <a:xfrm>
            <a:off x="9260213" y="2989703"/>
            <a:ext cx="2345959" cy="497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Rectangle 51">
            <a:hlinkClick r:id="" action="ppaction://macro?name=Slide1.Wrong"/>
          </p:cNvPr>
          <p:cNvSpPr/>
          <p:nvPr/>
        </p:nvSpPr>
        <p:spPr>
          <a:xfrm>
            <a:off x="9260213" y="3479531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Rectangle 52">
            <a:hlinkClick r:id="" action="ppaction://macro?name=Slide1.Wrong"/>
          </p:cNvPr>
          <p:cNvSpPr/>
          <p:nvPr/>
        </p:nvSpPr>
        <p:spPr>
          <a:xfrm>
            <a:off x="9260213" y="3955986"/>
            <a:ext cx="2345960" cy="5898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4" name="Rectangle 53">
            <a:hlinkClick r:id="" action="ppaction://macro?name=Slide1.Wrong"/>
          </p:cNvPr>
          <p:cNvSpPr/>
          <p:nvPr/>
        </p:nvSpPr>
        <p:spPr>
          <a:xfrm>
            <a:off x="9260213" y="4545874"/>
            <a:ext cx="2345959" cy="474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Rectangle 60">
            <a:hlinkClick r:id="" action="ppaction://macro?name=Slide1.Wrong"/>
          </p:cNvPr>
          <p:cNvSpPr/>
          <p:nvPr/>
        </p:nvSpPr>
        <p:spPr>
          <a:xfrm>
            <a:off x="9260212" y="5020660"/>
            <a:ext cx="2345960" cy="534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2" name="Rectangle 61">
            <a:hlinkClick r:id="" action="ppaction://macro?name=Slide1.Wrong"/>
          </p:cNvPr>
          <p:cNvSpPr/>
          <p:nvPr/>
        </p:nvSpPr>
        <p:spPr>
          <a:xfrm>
            <a:off x="6883963" y="34731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3" name="Rectangle 62">
            <a:hlinkClick r:id="" action="ppaction://macro?name=Slide1.Wrong"/>
          </p:cNvPr>
          <p:cNvSpPr/>
          <p:nvPr/>
        </p:nvSpPr>
        <p:spPr>
          <a:xfrm>
            <a:off x="6883963" y="2963208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Rectangle 63">
            <a:hlinkClick r:id="" action="ppaction://macro?name=Slide1.Wrong"/>
          </p:cNvPr>
          <p:cNvSpPr/>
          <p:nvPr/>
        </p:nvSpPr>
        <p:spPr>
          <a:xfrm>
            <a:off x="6882838" y="3991934"/>
            <a:ext cx="2361138" cy="5405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Rectangle 64">
            <a:hlinkClick r:id="" action="ppaction://macro?name=Slide1.Wrong"/>
          </p:cNvPr>
          <p:cNvSpPr/>
          <p:nvPr/>
        </p:nvSpPr>
        <p:spPr>
          <a:xfrm>
            <a:off x="6885085" y="4511595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6" name="Rectangle 65">
            <a:hlinkClick r:id="" action="ppaction://macro?name=Slide1.Wrong"/>
          </p:cNvPr>
          <p:cNvSpPr/>
          <p:nvPr/>
        </p:nvSpPr>
        <p:spPr>
          <a:xfrm>
            <a:off x="6885086" y="5038513"/>
            <a:ext cx="2375125" cy="517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1602311" y="-4630"/>
            <a:ext cx="3736920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400" dirty="0" err="1"/>
              <a:t>Guess</a:t>
            </a:r>
            <a:r>
              <a:rPr lang="fr-FR" sz="4400" dirty="0"/>
              <a:t> </a:t>
            </a:r>
            <a:r>
              <a:rPr lang="fr-FR" sz="4400" dirty="0" err="1"/>
              <a:t>Who</a:t>
            </a:r>
            <a:r>
              <a:rPr lang="fr-FR" sz="4400" dirty="0"/>
              <a:t> It </a:t>
            </a:r>
            <a:r>
              <a:rPr lang="fr-FR" sz="4400" dirty="0" smtClean="0"/>
              <a:t>Is</a:t>
            </a:r>
            <a:endParaRPr lang="fr-FR" sz="4400" dirty="0"/>
          </a:p>
        </p:txBody>
      </p:sp>
      <p:sp>
        <p:nvSpPr>
          <p:cNvPr id="5" name="ZoneTexte 4"/>
          <p:cNvSpPr txBox="1"/>
          <p:nvPr/>
        </p:nvSpPr>
        <p:spPr>
          <a:xfrm>
            <a:off x="7959601" y="210815"/>
            <a:ext cx="2573140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4000" dirty="0" err="1" smtClean="0"/>
              <a:t>Guess</a:t>
            </a:r>
            <a:r>
              <a:rPr lang="fr-FR" sz="4000" dirty="0" smtClean="0"/>
              <a:t> </a:t>
            </a:r>
            <a:r>
              <a:rPr lang="fr-FR" sz="4000" dirty="0" smtClean="0"/>
              <a:t>N°16</a:t>
            </a:r>
            <a:endParaRPr lang="fr-FR" sz="4000" dirty="0"/>
          </a:p>
        </p:txBody>
      </p:sp>
      <p:sp>
        <p:nvSpPr>
          <p:cNvPr id="6" name="ZoneTexte 5"/>
          <p:cNvSpPr txBox="1"/>
          <p:nvPr/>
        </p:nvSpPr>
        <p:spPr>
          <a:xfrm>
            <a:off x="417884" y="5829954"/>
            <a:ext cx="610577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err="1" smtClean="0"/>
              <a:t>Listen</a:t>
            </a:r>
            <a:r>
              <a:rPr lang="fr-FR" dirty="0" smtClean="0"/>
              <a:t> to the audio and </a:t>
            </a:r>
            <a:r>
              <a:rPr lang="fr-FR" dirty="0" err="1" smtClean="0"/>
              <a:t>guess</a:t>
            </a:r>
            <a:r>
              <a:rPr lang="fr-FR" dirty="0" smtClean="0"/>
              <a:t> </a:t>
            </a:r>
            <a:r>
              <a:rPr lang="fr-FR" dirty="0" err="1" smtClean="0"/>
              <a:t>which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presenting</a:t>
            </a:r>
            <a:r>
              <a:rPr lang="fr-FR" dirty="0" smtClean="0"/>
              <a:t> </a:t>
            </a:r>
            <a:r>
              <a:rPr lang="fr-FR" dirty="0" err="1" smtClean="0"/>
              <a:t>itself</a:t>
            </a:r>
            <a:r>
              <a:rPr lang="fr-FR" dirty="0" smtClean="0"/>
              <a:t>.</a:t>
            </a:r>
          </a:p>
          <a:p>
            <a:r>
              <a:rPr lang="fr-FR" dirty="0" smtClean="0"/>
              <a:t>Hoover the mouse over the </a:t>
            </a:r>
            <a:r>
              <a:rPr lang="fr-FR" dirty="0" err="1" smtClean="0"/>
              <a:t>picture</a:t>
            </a:r>
            <a:r>
              <a:rPr lang="fr-FR" dirty="0" smtClean="0"/>
              <a:t> to </a:t>
            </a:r>
            <a:r>
              <a:rPr lang="fr-FR" dirty="0" err="1" smtClean="0"/>
              <a:t>see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r>
              <a:rPr lang="fr-FR" dirty="0" smtClean="0"/>
              <a:t> </a:t>
            </a:r>
            <a:r>
              <a:rPr lang="fr-FR" dirty="0" err="1" smtClean="0"/>
              <a:t>name</a:t>
            </a:r>
            <a:r>
              <a:rPr lang="fr-FR" dirty="0" smtClean="0"/>
              <a:t>.</a:t>
            </a:r>
          </a:p>
          <a:p>
            <a:r>
              <a:rPr lang="fr-FR" dirty="0" err="1" smtClean="0"/>
              <a:t>Choose</a:t>
            </a:r>
            <a:r>
              <a:rPr lang="fr-FR" dirty="0" smtClean="0"/>
              <a:t> a </a:t>
            </a:r>
            <a:r>
              <a:rPr lang="fr-FR" dirty="0" err="1" smtClean="0"/>
              <a:t>name</a:t>
            </a:r>
            <a:r>
              <a:rPr lang="fr-FR" dirty="0" smtClean="0"/>
              <a:t> on the </a:t>
            </a:r>
            <a:r>
              <a:rPr lang="fr-FR" dirty="0" err="1" smtClean="0"/>
              <a:t>list</a:t>
            </a:r>
            <a:r>
              <a:rPr lang="fr-FR" dirty="0" smtClean="0"/>
              <a:t> by </a:t>
            </a:r>
            <a:r>
              <a:rPr lang="fr-FR" dirty="0" err="1" smtClean="0"/>
              <a:t>clicking</a:t>
            </a:r>
            <a:r>
              <a:rPr lang="fr-FR" dirty="0" smtClean="0"/>
              <a:t> on </a:t>
            </a:r>
            <a:r>
              <a:rPr lang="fr-FR" dirty="0" err="1" smtClean="0"/>
              <a:t>it</a:t>
            </a:r>
            <a:endParaRPr lang="fr-FR" dirty="0"/>
          </a:p>
        </p:txBody>
      </p:sp>
      <p:pic>
        <p:nvPicPr>
          <p:cNvPr id="4" name="shels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22181" y="5840468"/>
            <a:ext cx="540327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218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41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1382549" y="1133792"/>
            <a:ext cx="9050876" cy="92333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5400" dirty="0" err="1" smtClean="0">
                <a:latin typeface="Auto Digital" pitchFamily="2" charset="0"/>
              </a:rPr>
              <a:t>Number</a:t>
            </a:r>
            <a:r>
              <a:rPr lang="fr-FR" sz="5400" dirty="0" smtClean="0">
                <a:latin typeface="Auto Digital" pitchFamily="2" charset="0"/>
              </a:rPr>
              <a:t> of corrects </a:t>
            </a:r>
            <a:r>
              <a:rPr lang="fr-FR" sz="5400" dirty="0" err="1" smtClean="0">
                <a:latin typeface="Auto Digital" pitchFamily="2" charset="0"/>
              </a:rPr>
              <a:t>answers</a:t>
            </a:r>
            <a:endParaRPr lang="fr-FR" sz="5400" dirty="0">
              <a:latin typeface="Auto Digital" pitchFamily="2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895105" y="3163000"/>
            <a:ext cx="17916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err="1" smtClean="0"/>
              <a:t>Your</a:t>
            </a:r>
            <a:r>
              <a:rPr lang="fr-FR" sz="2800" dirty="0" smtClean="0"/>
              <a:t> score:</a:t>
            </a:r>
            <a:endParaRPr lang="fr-FR" sz="2800" dirty="0"/>
          </a:p>
        </p:txBody>
      </p:sp>
      <p:sp>
        <p:nvSpPr>
          <p:cNvPr id="11" name="ZoneTexte 10"/>
          <p:cNvSpPr txBox="1"/>
          <p:nvPr/>
        </p:nvSpPr>
        <p:spPr>
          <a:xfrm>
            <a:off x="2790927" y="5146766"/>
            <a:ext cx="10701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err="1" smtClean="0">
                <a:solidFill>
                  <a:srgbClr val="FF0000"/>
                </a:solidFill>
                <a:hlinkClick r:id="" action="ppaction://macro?name=Slide1.Retry"/>
              </a:rPr>
              <a:t>Retry</a:t>
            </a:r>
            <a:endParaRPr lang="fr-FR" sz="3200" dirty="0">
              <a:solidFill>
                <a:srgbClr val="FF0000"/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8530046" y="5146766"/>
            <a:ext cx="870751" cy="646331"/>
          </a:xfrm>
          <a:prstGeom prst="rect">
            <a:avLst/>
          </a:prstGeom>
          <a:solidFill>
            <a:srgbClr val="2C7C8C"/>
          </a:solidFill>
        </p:spPr>
        <p:txBody>
          <a:bodyPr wrap="none" rtlCol="0">
            <a:spAutoFit/>
          </a:bodyPr>
          <a:lstStyle/>
          <a:p>
            <a:r>
              <a:rPr lang="fr-FR" sz="3600" dirty="0" smtClean="0">
                <a:solidFill>
                  <a:srgbClr val="FF0000"/>
                </a:solidFill>
                <a:hlinkClick r:id="" action="ppaction://macro?name=Slide1.Quit"/>
              </a:rPr>
              <a:t>Exit</a:t>
            </a:r>
            <a:endParaRPr lang="fr-FR" sz="3600" dirty="0">
              <a:solidFill>
                <a:srgbClr val="FF0000"/>
              </a:solidFill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041" name="Score" r:id="rId2" imgW="961920" imgH="457200"/>
        </mc:Choice>
        <mc:Fallback>
          <p:control name="Score" r:id="rId2" imgW="961920" imgH="457200">
            <p:pic>
              <p:nvPicPr>
                <p:cNvPr id="10" name="Score"/>
                <p:cNvPicPr>
                  <a:picLocks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3686749" y="3224555"/>
                  <a:ext cx="963628" cy="461665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4189369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932</Words>
  <Application>Microsoft Office PowerPoint</Application>
  <PresentationFormat>Grand écran</PresentationFormat>
  <Paragraphs>361</Paragraphs>
  <Slides>18</Slides>
  <Notes>0</Notes>
  <HiddenSlides>0</HiddenSlides>
  <MMClips>16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5" baseType="lpstr">
      <vt:lpstr>Arial</vt:lpstr>
      <vt:lpstr>Auto Digital</vt:lpstr>
      <vt:lpstr>Calibri</vt:lpstr>
      <vt:lpstr>Calibri Light</vt:lpstr>
      <vt:lpstr>Elephant</vt:lpstr>
      <vt:lpstr>Script MT Bold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Administrateur</dc:creator>
  <cp:lastModifiedBy>Administrateur</cp:lastModifiedBy>
  <cp:revision>25</cp:revision>
  <dcterms:created xsi:type="dcterms:W3CDTF">2022-03-07T03:33:05Z</dcterms:created>
  <dcterms:modified xsi:type="dcterms:W3CDTF">2022-05-02T03:41:54Z</dcterms:modified>
</cp:coreProperties>
</file>