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52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8" r:id="rId6"/>
    <p:sldId id="260" r:id="rId7"/>
    <p:sldId id="261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11C9649-2339-4799-82E1-E9CA93624C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EDAA17-F12E-4806-A4CE-9963A6D2F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DFBC3-323C-4D52-A2D2-D7C31660ADC8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7434F3-C43D-4D44-B98A-36B631EE53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3EF283E-CE13-417C-9F3A-1BF06A256A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18C89-701E-4FF3-9184-1749FC80D2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6580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1866C-E72D-4055-8E7C-5F83F78A261B}" type="datetimeFigureOut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2E134-2F2E-4F79-ABD6-B153DE0F981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838566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2E134-2F2E-4F79-ABD6-B153DE0F981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249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2E134-2F2E-4F79-ABD6-B153DE0F981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478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2E134-2F2E-4F79-ABD6-B153DE0F981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57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2E134-2F2E-4F79-ABD6-B153DE0F981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845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2E134-2F2E-4F79-ABD6-B153DE0F981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583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72E134-2F2E-4F79-ABD6-B153DE0F981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546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fr-FR" noProof="0"/>
              <a:t>Cliquez pour modifier le style du titre</a:t>
            </a:r>
          </a:p>
        </p:txBody>
      </p:sp>
      <p:sp>
        <p:nvSpPr>
          <p:cNvPr id="3" name="Sous-titre 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fr-FR" noProof="0" smtClean="0"/>
              <a:t>Modifier le style des sous-titres du masque</a:t>
            </a:r>
            <a:endParaRPr lang="fr-FR" noProof="0"/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006A08F9-C7D9-400D-AA82-205C6B803E93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13" name="Connecteur droit 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150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9384FD-A7E9-4177-9978-708A4ACEB482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3064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0" spc="200" baseline="0"/>
            </a:lvl1pPr>
          </a:lstStyle>
          <a:p>
            <a:pPr rtl="0"/>
            <a:r>
              <a:rPr lang="fr-FR" noProof="0"/>
              <a:t>Modifiez le style du titre du masque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AEEE63-E1C0-4BF0-AEA5-A3BC3775A391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64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24AEAA-2C4A-4A09-9E05-FA99B9AFD774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7958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à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683649-3B0C-4B5C-AF4E-FBE12D598A79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8" name="Espace réservé a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05863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602C71-7026-4D07-890D-4A9F657DE5FB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4" name="Espace réservé a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8961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520FAC-9451-47BB-8512-F37BB60EF965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0396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fr-FR" noProof="0"/>
              <a:t>Modifiez le style du titre du masque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467A5C-3B21-453E-B7E8-725A31D61AF7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33651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e l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F30D80-A32A-4D1A-8029-28694813762D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80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 smtClean="0"/>
              <a:t>Modifiez le style du titre</a:t>
            </a:r>
            <a:endParaRPr lang="fr-FR" noProof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774555-D1D4-4025-ACBC-652E1CC897A8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4727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fr-FR" noProof="0"/>
              <a:t>Modifiez le style du titre du masque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8F8F2B-E5CE-4E61-8800-C61D5F379411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Connecteur droit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95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au 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3A84AF93-9017-4662-A07A-5BAAFEF544E9}" type="datetime1">
              <a:rPr lang="fr-FR" noProof="0" smtClean="0"/>
              <a:t>04/12/2020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6D22F896-40B5-4ADD-8801-0D06FADFA095}" type="slidenum">
              <a:rPr lang="fr-FR" noProof="0" smtClean="0"/>
              <a:pPr/>
              <a:t>‹N°›</a:t>
            </a:fld>
            <a:endParaRPr lang="fr-FR" noProof="0"/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02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1146445"/>
            <a:ext cx="12193057" cy="915088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7164674" cy="5571066"/>
          </a:xfrm>
          <a:prstGeom prst="rect">
            <a:avLst/>
          </a:prstGeom>
        </p:spPr>
        <p:txBody>
          <a:bodyPr lIns="0" rIns="180000" rtlCol="0">
            <a:normAutofit/>
          </a:bodyPr>
          <a:lstStyle/>
          <a:p>
            <a:pPr rtl="0"/>
            <a:r>
              <a:rPr lang="fr-FR" sz="7200" b="1" dirty="0" smtClean="0">
                <a:solidFill>
                  <a:schemeClr val="tx1"/>
                </a:solidFill>
              </a:rPr>
              <a:t>GREEN ACTIONS</a:t>
            </a:r>
            <a:endParaRPr lang="fr-FR" sz="7200" b="1" dirty="0">
              <a:solidFill>
                <a:schemeClr val="tx1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8" y="643467"/>
            <a:ext cx="3096926" cy="5571066"/>
          </a:xfrm>
          <a:prstGeom prst="rect">
            <a:avLst/>
          </a:prstGeom>
        </p:spPr>
        <p:txBody>
          <a:bodyPr lIns="0" rIns="0" rtlCol="0">
            <a:normAutofit/>
          </a:bodyPr>
          <a:lstStyle/>
          <a:p>
            <a:pPr rtl="0"/>
            <a:r>
              <a:rPr lang="fr-FR" sz="2800" dirty="0" smtClean="0">
                <a:solidFill>
                  <a:schemeClr val="tx1"/>
                </a:solidFill>
              </a:rPr>
              <a:t>EPI PERMACULTURE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0"/>
              </a:schemeClr>
            </a:gs>
            <a:gs pos="100000">
              <a:schemeClr val="bg1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8756837-05BF-4387-B0CB-CFF921BCD6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3FFEC9DA-F598-4E27-80EE-1EF9DDE397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0"/>
            <a:ext cx="46481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9EAA8D-9FA6-44DF-B373-F9F0E09D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8144" y="643467"/>
            <a:ext cx="3415612" cy="5571066"/>
          </a:xfrm>
        </p:spPr>
        <p:txBody>
          <a:bodyPr rtlCol="0">
            <a:normAutofit/>
          </a:bodyPr>
          <a:lstStyle/>
          <a:p>
            <a:pPr rtl="0"/>
            <a:r>
              <a:rPr lang="fr-FR" sz="4100" b="1" dirty="0" err="1" smtClean="0">
                <a:solidFill>
                  <a:schemeClr val="bg1"/>
                </a:solidFill>
              </a:rPr>
              <a:t>We</a:t>
            </a:r>
            <a:r>
              <a:rPr lang="fr-FR" sz="4100" b="1" dirty="0" smtClean="0">
                <a:solidFill>
                  <a:schemeClr val="bg1"/>
                </a:solidFill>
              </a:rPr>
              <a:t> made  custom </a:t>
            </a:r>
            <a:r>
              <a:rPr lang="fr-FR" sz="4100" b="1" dirty="0" err="1" smtClean="0">
                <a:solidFill>
                  <a:schemeClr val="bg1"/>
                </a:solidFill>
              </a:rPr>
              <a:t>when</a:t>
            </a:r>
            <a:r>
              <a:rPr lang="fr-FR" sz="4100" b="1" dirty="0" smtClean="0">
                <a:solidFill>
                  <a:schemeClr val="bg1"/>
                </a:solidFill>
              </a:rPr>
              <a:t> </a:t>
            </a:r>
            <a:r>
              <a:rPr lang="fr-FR" sz="4100" b="1" dirty="0" err="1" smtClean="0">
                <a:solidFill>
                  <a:schemeClr val="bg1"/>
                </a:solidFill>
              </a:rPr>
              <a:t>we</a:t>
            </a:r>
            <a:r>
              <a:rPr lang="fr-FR" sz="4100" b="1" dirty="0" smtClean="0">
                <a:solidFill>
                  <a:schemeClr val="bg1"/>
                </a:solidFill>
              </a:rPr>
              <a:t> </a:t>
            </a:r>
            <a:r>
              <a:rPr lang="fr-FR" sz="4100" b="1" dirty="0" err="1" smtClean="0">
                <a:solidFill>
                  <a:schemeClr val="bg1"/>
                </a:solidFill>
              </a:rPr>
              <a:t>arrived</a:t>
            </a:r>
            <a:endParaRPr lang="fr-FR" sz="4100" b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23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008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1063F05-99EF-4DA3-B595-4E26670F29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chemeClr val="bg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904461-E85A-43E7-AA0B-B7DF596C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87" y="672084"/>
            <a:ext cx="3666525" cy="1547414"/>
          </a:xfrm>
          <a:prstGeom prst="rect">
            <a:avLst/>
          </a:prstGeom>
        </p:spPr>
        <p:txBody>
          <a:bodyPr lIns="0" tIns="108000" rtlCol="0">
            <a:normAutofit fontScale="90000"/>
          </a:bodyPr>
          <a:lstStyle/>
          <a:p>
            <a:r>
              <a:rPr lang="fr-FR" sz="5400" b="1" noProof="1" smtClean="0">
                <a:solidFill>
                  <a:srgbClr val="FFFFFF"/>
                </a:solidFill>
              </a:rPr>
              <a:t>We visited DIFFERENT VISITED fields</a:t>
            </a:r>
            <a:endParaRPr lang="fr-FR" sz="5400" b="1" dirty="0">
              <a:solidFill>
                <a:srgbClr val="FFFFFF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0A835C2-2B9B-4174-AA2C-60A4F13119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D39F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3516" y="0"/>
            <a:ext cx="8178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Lettuce</a:t>
            </a:r>
            <a:r>
              <a:rPr lang="fr-FR" dirty="0" smtClean="0"/>
              <a:t> </a:t>
            </a:r>
            <a:r>
              <a:rPr lang="fr-FR" dirty="0" err="1" smtClean="0"/>
              <a:t>weas</a:t>
            </a:r>
            <a:r>
              <a:rPr lang="fr-FR" dirty="0" smtClean="0"/>
              <a:t> </a:t>
            </a:r>
            <a:r>
              <a:rPr lang="fr-FR" dirty="0" err="1" smtClean="0"/>
              <a:t>planted</a:t>
            </a:r>
            <a:r>
              <a:rPr lang="fr-FR" dirty="0" smtClean="0"/>
              <a:t> to help a </a:t>
            </a:r>
            <a:r>
              <a:rPr lang="fr-FR" dirty="0" err="1" smtClean="0"/>
              <a:t>family</a:t>
            </a:r>
            <a:r>
              <a:rPr lang="fr-FR" dirty="0" smtClean="0"/>
              <a:t> of the </a:t>
            </a:r>
            <a:r>
              <a:rPr lang="fr-FR" dirty="0" err="1" smtClean="0"/>
              <a:t>tribe</a:t>
            </a:r>
            <a:endParaRPr lang="fr-FR" dirty="0"/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3235602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9828" y="642366"/>
            <a:ext cx="9720072" cy="1499616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Sp</a:t>
            </a:r>
            <a:r>
              <a:rPr lang="fr-FR" b="1" dirty="0" err="1" smtClean="0"/>
              <a:t>r</a:t>
            </a:r>
            <a:r>
              <a:rPr lang="fr-FR" dirty="0" err="1" smtClean="0"/>
              <a:t>outed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err="1" smtClean="0"/>
              <a:t>coconuts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err="1" smtClean="0"/>
              <a:t>were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err="1" smtClean="0"/>
              <a:t>planted</a:t>
            </a:r>
            <a:r>
              <a:rPr lang="fr-FR" dirty="0" smtClean="0"/>
              <a:t> </a:t>
            </a:r>
            <a:r>
              <a:rPr lang="fr-FR" dirty="0" err="1" smtClean="0"/>
              <a:t>too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6225" y="-23465"/>
            <a:ext cx="8105775" cy="6881465"/>
          </a:xfrm>
        </p:spPr>
      </p:pic>
    </p:spTree>
    <p:extLst>
      <p:ext uri="{BB962C8B-B14F-4D97-AF65-F5344CB8AC3E}">
        <p14:creationId xmlns:p14="http://schemas.microsoft.com/office/powerpoint/2010/main" val="19929642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0"/>
              </a:schemeClr>
            </a:gs>
            <a:gs pos="100000">
              <a:schemeClr val="bg1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8756837-05BF-4387-B0CB-CFF921BCD6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3FFEC9DA-F598-4E27-80EE-1EF9DDE397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0"/>
            <a:ext cx="46481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9EAA8D-9FA6-44DF-B373-F9F0E09D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8144" y="643467"/>
            <a:ext cx="3415612" cy="5571066"/>
          </a:xfrm>
        </p:spPr>
        <p:txBody>
          <a:bodyPr rtlCol="0">
            <a:normAutofit/>
          </a:bodyPr>
          <a:lstStyle/>
          <a:p>
            <a:pPr rtl="0"/>
            <a:r>
              <a:rPr lang="fr-FR" sz="4100" b="1" dirty="0" err="1" smtClean="0">
                <a:solidFill>
                  <a:schemeClr val="bg1"/>
                </a:solidFill>
              </a:rPr>
              <a:t>Finally</a:t>
            </a:r>
            <a:r>
              <a:rPr lang="fr-FR" sz="4100" b="1" dirty="0" smtClean="0">
                <a:solidFill>
                  <a:schemeClr val="bg1"/>
                </a:solidFill>
              </a:rPr>
              <a:t>, </a:t>
            </a:r>
            <a:r>
              <a:rPr lang="fr-FR" sz="4100" b="1" dirty="0" err="1" smtClean="0">
                <a:solidFill>
                  <a:schemeClr val="bg1"/>
                </a:solidFill>
              </a:rPr>
              <a:t>tomatoes</a:t>
            </a:r>
            <a:r>
              <a:rPr lang="fr-FR" sz="4100" b="1" dirty="0" smtClean="0">
                <a:solidFill>
                  <a:schemeClr val="bg1"/>
                </a:solidFill>
              </a:rPr>
              <a:t> </a:t>
            </a:r>
            <a:r>
              <a:rPr lang="fr-FR" sz="4100" b="1" dirty="0" err="1" smtClean="0">
                <a:solidFill>
                  <a:schemeClr val="bg1"/>
                </a:solidFill>
              </a:rPr>
              <a:t>were</a:t>
            </a:r>
            <a:r>
              <a:rPr lang="fr-FR" sz="4100" b="1" dirty="0" smtClean="0">
                <a:solidFill>
                  <a:schemeClr val="bg1"/>
                </a:solidFill>
              </a:rPr>
              <a:t> </a:t>
            </a:r>
            <a:r>
              <a:rPr lang="fr-FR" sz="4100" b="1" dirty="0" err="1" smtClean="0">
                <a:solidFill>
                  <a:schemeClr val="bg1"/>
                </a:solidFill>
              </a:rPr>
              <a:t>planted</a:t>
            </a:r>
            <a:r>
              <a:rPr lang="fr-FR" sz="4100" b="1" dirty="0" smtClean="0">
                <a:solidFill>
                  <a:schemeClr val="bg1"/>
                </a:solidFill>
              </a:rPr>
              <a:t> and </a:t>
            </a:r>
            <a:r>
              <a:rPr lang="fr-FR" sz="4100" b="1" dirty="0" err="1" smtClean="0">
                <a:solidFill>
                  <a:schemeClr val="bg1"/>
                </a:solidFill>
              </a:rPr>
              <a:t>tutors</a:t>
            </a:r>
            <a:r>
              <a:rPr lang="fr-FR" sz="4100" b="1" dirty="0" smtClean="0">
                <a:solidFill>
                  <a:schemeClr val="bg1"/>
                </a:solidFill>
              </a:rPr>
              <a:t> </a:t>
            </a:r>
            <a:r>
              <a:rPr lang="fr-FR" sz="4100" b="1" dirty="0" err="1" smtClean="0">
                <a:solidFill>
                  <a:schemeClr val="bg1"/>
                </a:solidFill>
              </a:rPr>
              <a:t>were</a:t>
            </a:r>
            <a:r>
              <a:rPr lang="fr-FR" sz="4100" b="1" dirty="0" smtClean="0">
                <a:solidFill>
                  <a:schemeClr val="bg1"/>
                </a:solidFill>
              </a:rPr>
              <a:t> put to help </a:t>
            </a:r>
            <a:r>
              <a:rPr lang="fr-FR" sz="4100" b="1" dirty="0" err="1" smtClean="0">
                <a:solidFill>
                  <a:schemeClr val="bg1"/>
                </a:solidFill>
              </a:rPr>
              <a:t>them</a:t>
            </a:r>
            <a:r>
              <a:rPr lang="fr-FR" sz="4100" b="1" dirty="0" smtClean="0">
                <a:solidFill>
                  <a:schemeClr val="bg1"/>
                </a:solidFill>
              </a:rPr>
              <a:t> </a:t>
            </a:r>
            <a:r>
              <a:rPr lang="fr-FR" sz="4100" b="1" dirty="0" err="1" smtClean="0">
                <a:solidFill>
                  <a:schemeClr val="bg1"/>
                </a:solidFill>
              </a:rPr>
              <a:t>grow</a:t>
            </a:r>
            <a:endParaRPr lang="fr-FR" sz="4100" b="1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009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0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listening</a:t>
            </a:r>
            <a:r>
              <a:rPr lang="fr-FR" dirty="0" smtClean="0"/>
              <a:t> to </a:t>
            </a:r>
            <a:r>
              <a:rPr lang="fr-FR" dirty="0" err="1" smtClean="0"/>
              <a:t>alex</a:t>
            </a:r>
            <a:r>
              <a:rPr lang="fr-FR" dirty="0" smtClean="0"/>
              <a:t> </a:t>
            </a:r>
            <a:r>
              <a:rPr lang="fr-FR" dirty="0" err="1" smtClean="0"/>
              <a:t>who</a:t>
            </a:r>
            <a:r>
              <a:rPr lang="fr-FR" dirty="0" smtClean="0"/>
              <a:t> </a:t>
            </a:r>
            <a:r>
              <a:rPr lang="fr-FR" dirty="0" err="1" smtClean="0"/>
              <a:t>explained</a:t>
            </a:r>
            <a:r>
              <a:rPr lang="fr-FR" dirty="0" smtClean="0"/>
              <a:t> us how to </a:t>
            </a:r>
            <a:r>
              <a:rPr lang="fr-FR" dirty="0" err="1" smtClean="0"/>
              <a:t>grow</a:t>
            </a:r>
            <a:r>
              <a:rPr lang="fr-FR" dirty="0" smtClean="0"/>
              <a:t> </a:t>
            </a:r>
            <a:r>
              <a:rPr lang="fr-FR" dirty="0" err="1" smtClean="0"/>
              <a:t>vegetables</a:t>
            </a:r>
            <a:endParaRPr lang="fr-FR" dirty="0"/>
          </a:p>
        </p:txBody>
      </p:sp>
      <p:pic>
        <p:nvPicPr>
          <p:cNvPr id="4" name="Espace réservé pour une image  3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" y="0"/>
            <a:ext cx="12188952" cy="4572000"/>
          </a:xfrm>
        </p:spPr>
      </p:pic>
    </p:spTree>
    <p:extLst>
      <p:ext uri="{BB962C8B-B14F-4D97-AF65-F5344CB8AC3E}">
        <p14:creationId xmlns:p14="http://schemas.microsoft.com/office/powerpoint/2010/main" val="181840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1063F05-99EF-4DA3-B595-4E26670F29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chemeClr val="bg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904461-E85A-43E7-AA0B-B7DF596C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30" y="2041665"/>
            <a:ext cx="2905858" cy="1499616"/>
          </a:xfrm>
          <a:prstGeom prst="rect">
            <a:avLst/>
          </a:prstGeom>
        </p:spPr>
        <p:txBody>
          <a:bodyPr lIns="0" tIns="108000" rtlCol="0">
            <a:normAutofit fontScale="90000"/>
          </a:bodyPr>
          <a:lstStyle/>
          <a:p>
            <a:r>
              <a:rPr lang="fr-FR" sz="5400" b="1" dirty="0" err="1" smtClean="0">
                <a:solidFill>
                  <a:srgbClr val="FFFFFF"/>
                </a:solidFill>
              </a:rPr>
              <a:t>We</a:t>
            </a:r>
            <a:r>
              <a:rPr lang="fr-FR" sz="5400" b="1" dirty="0" smtClean="0">
                <a:solidFill>
                  <a:srgbClr val="FFFFFF"/>
                </a:solidFill>
              </a:rPr>
              <a:t> </a:t>
            </a:r>
            <a:r>
              <a:rPr lang="fr-FR" sz="5400" b="1" dirty="0" err="1" smtClean="0">
                <a:solidFill>
                  <a:srgbClr val="FFFFFF"/>
                </a:solidFill>
              </a:rPr>
              <a:t>were</a:t>
            </a:r>
            <a:r>
              <a:rPr lang="fr-FR" sz="5400" b="1" dirty="0" smtClean="0">
                <a:solidFill>
                  <a:srgbClr val="FFFFFF"/>
                </a:solidFill>
              </a:rPr>
              <a:t> </a:t>
            </a:r>
            <a:r>
              <a:rPr lang="fr-FR" sz="5400" b="1" dirty="0" err="1" smtClean="0">
                <a:solidFill>
                  <a:srgbClr val="FFFFFF"/>
                </a:solidFill>
              </a:rPr>
              <a:t>listening</a:t>
            </a:r>
            <a:r>
              <a:rPr lang="fr-FR" sz="5400" b="1" dirty="0" smtClean="0">
                <a:solidFill>
                  <a:srgbClr val="FFFFFF"/>
                </a:solidFill>
              </a:rPr>
              <a:t> to mao, the </a:t>
            </a:r>
            <a:r>
              <a:rPr lang="fr-FR" sz="5400" b="1" dirty="0" err="1" smtClean="0">
                <a:solidFill>
                  <a:srgbClr val="FFFFFF"/>
                </a:solidFill>
              </a:rPr>
              <a:t>guardian</a:t>
            </a:r>
            <a:r>
              <a:rPr lang="fr-FR" sz="5400" b="1" dirty="0" smtClean="0">
                <a:solidFill>
                  <a:srgbClr val="FFFFFF"/>
                </a:solidFill>
              </a:rPr>
              <a:t>, </a:t>
            </a:r>
            <a:r>
              <a:rPr lang="fr-FR" sz="5400" b="1" dirty="0" err="1" smtClean="0">
                <a:solidFill>
                  <a:srgbClr val="FFFFFF"/>
                </a:solidFill>
              </a:rPr>
              <a:t>who</a:t>
            </a:r>
            <a:r>
              <a:rPr lang="fr-FR" sz="5400" b="1" dirty="0" smtClean="0">
                <a:solidFill>
                  <a:srgbClr val="FFFFFF"/>
                </a:solidFill>
              </a:rPr>
              <a:t> </a:t>
            </a:r>
            <a:r>
              <a:rPr lang="fr-FR" sz="5400" b="1" dirty="0" err="1" smtClean="0">
                <a:solidFill>
                  <a:srgbClr val="FFFFFF"/>
                </a:solidFill>
              </a:rPr>
              <a:t>explained</a:t>
            </a:r>
            <a:r>
              <a:rPr lang="fr-FR" sz="5400" b="1" dirty="0" smtClean="0">
                <a:solidFill>
                  <a:srgbClr val="FFFFFF"/>
                </a:solidFill>
              </a:rPr>
              <a:t> us the </a:t>
            </a:r>
            <a:r>
              <a:rPr lang="fr-FR" sz="5400" b="1" dirty="0" err="1" smtClean="0">
                <a:solidFill>
                  <a:srgbClr val="FFFFFF"/>
                </a:solidFill>
              </a:rPr>
              <a:t>symbols</a:t>
            </a:r>
            <a:r>
              <a:rPr lang="fr-FR" sz="5400" b="1" dirty="0" smtClean="0">
                <a:solidFill>
                  <a:srgbClr val="FFFFFF"/>
                </a:solidFill>
              </a:rPr>
              <a:t> of the </a:t>
            </a:r>
            <a:r>
              <a:rPr lang="fr-FR" sz="5400" b="1" dirty="0" err="1" smtClean="0">
                <a:solidFill>
                  <a:srgbClr val="FFFFFF"/>
                </a:solidFill>
              </a:rPr>
              <a:t>traditionnal</a:t>
            </a:r>
            <a:r>
              <a:rPr lang="fr-FR" sz="5400" b="1" dirty="0" smtClean="0">
                <a:solidFill>
                  <a:srgbClr val="FFFFFF"/>
                </a:solidFill>
              </a:rPr>
              <a:t> </a:t>
            </a:r>
            <a:r>
              <a:rPr lang="fr-FR" sz="5400" b="1" dirty="0" err="1" smtClean="0">
                <a:solidFill>
                  <a:srgbClr val="FFFFFF"/>
                </a:solidFill>
              </a:rPr>
              <a:t>hut</a:t>
            </a:r>
            <a:endParaRPr lang="fr-FR" sz="5400" b="1" dirty="0">
              <a:solidFill>
                <a:srgbClr val="FFFFFF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0A835C2-2B9B-4174-AA2C-60A4F13119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D39F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3516" y="-8681"/>
            <a:ext cx="8178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4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1146445"/>
            <a:ext cx="12193057" cy="915088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643467"/>
            <a:ext cx="7164674" cy="5571066"/>
          </a:xfrm>
          <a:prstGeom prst="rect">
            <a:avLst/>
          </a:prstGeom>
        </p:spPr>
        <p:txBody>
          <a:bodyPr lIns="0" rIns="180000" rtlCol="0">
            <a:normAutofit/>
          </a:bodyPr>
          <a:lstStyle/>
          <a:p>
            <a:pPr rtl="0"/>
            <a:r>
              <a:rPr lang="fr-FR" sz="7200" b="1" dirty="0" err="1" smtClean="0">
                <a:solidFill>
                  <a:schemeClr val="tx1"/>
                </a:solidFill>
              </a:rPr>
              <a:t>Thank</a:t>
            </a:r>
            <a:r>
              <a:rPr lang="fr-FR" sz="7200" b="1" dirty="0" smtClean="0">
                <a:solidFill>
                  <a:schemeClr val="tx1"/>
                </a:solidFill>
              </a:rPr>
              <a:t> </a:t>
            </a:r>
            <a:r>
              <a:rPr lang="fr-FR" sz="7200" b="1" dirty="0" err="1" smtClean="0">
                <a:solidFill>
                  <a:schemeClr val="tx1"/>
                </a:solidFill>
              </a:rPr>
              <a:t>you</a:t>
            </a:r>
            <a:endParaRPr lang="fr-FR" sz="7200" b="1" dirty="0">
              <a:solidFill>
                <a:schemeClr val="tx1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1608" y="643467"/>
            <a:ext cx="3096926" cy="5571066"/>
          </a:xfrm>
          <a:prstGeom prst="rect">
            <a:avLst/>
          </a:prstGeom>
        </p:spPr>
        <p:txBody>
          <a:bodyPr lIns="0" rIns="0" rtlCol="0">
            <a:normAutofit/>
          </a:bodyPr>
          <a:lstStyle/>
          <a:p>
            <a:pPr rtl="0"/>
            <a:r>
              <a:rPr lang="fr-FR" sz="2800" dirty="0" smtClean="0">
                <a:solidFill>
                  <a:schemeClr val="tx1"/>
                </a:solidFill>
              </a:rPr>
              <a:t>For </a:t>
            </a:r>
            <a:r>
              <a:rPr lang="fr-FR" sz="2800" dirty="0" err="1" smtClean="0">
                <a:solidFill>
                  <a:schemeClr val="tx1"/>
                </a:solidFill>
              </a:rPr>
              <a:t>your</a:t>
            </a:r>
            <a:r>
              <a:rPr lang="fr-FR" sz="2800" dirty="0" smtClean="0">
                <a:solidFill>
                  <a:schemeClr val="tx1"/>
                </a:solidFill>
              </a:rPr>
              <a:t> attention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84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e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A708FAD-CC7A-492F-8811-2B53E77C73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DE682D-B6B9-42D0-88B0-65F09B3D7C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0F7A41-B1D0-4876-B6D4-D0473498FCF9}">
  <ds:schemaRefs>
    <ds:schemaRef ds:uri="71af3243-3dd4-4a8d-8c0d-dd76da1f02a5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Conception Intégrale de vente en détail</Template>
  <TotalTime>0</TotalTime>
  <Words>87</Words>
  <Application>Microsoft Office PowerPoint</Application>
  <PresentationFormat>Grand écran</PresentationFormat>
  <Paragraphs>17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Calibri</vt:lpstr>
      <vt:lpstr>Tw Cen MT</vt:lpstr>
      <vt:lpstr>Tw Cen MT Condensed</vt:lpstr>
      <vt:lpstr>Wingdings 3</vt:lpstr>
      <vt:lpstr>Intégrale</vt:lpstr>
      <vt:lpstr>GREEN ACTIONS</vt:lpstr>
      <vt:lpstr>We made  custom when we arrived</vt:lpstr>
      <vt:lpstr>We visited DIFFERENT VISITED fields</vt:lpstr>
      <vt:lpstr>Lettuce weas planted to help a family of the tribe</vt:lpstr>
      <vt:lpstr>Sprouted  coconuts  were  planted too</vt:lpstr>
      <vt:lpstr>Finally, tomatoes were planted and tutors were put to help them grow</vt:lpstr>
      <vt:lpstr>We were listening to alex who explained us how to grow vegetables</vt:lpstr>
      <vt:lpstr>We were listening to mao, the guardian, who explained us the symbols of the traditionnal hut</vt:lpstr>
      <vt:lpstr>Thank you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2020-10-28T20:52:59Z</dcterms:created>
  <dcterms:modified xsi:type="dcterms:W3CDTF">2020-12-04T03:29:48Z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